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2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6" r:id="rId1"/>
    <p:sldMasterId id="2147483768" r:id="rId2"/>
  </p:sldMasterIdLst>
  <p:notesMasterIdLst>
    <p:notesMasterId r:id="rId32"/>
  </p:notesMasterIdLst>
  <p:handoutMasterIdLst>
    <p:handoutMasterId r:id="rId33"/>
  </p:handoutMasterIdLst>
  <p:sldIdLst>
    <p:sldId id="289" r:id="rId3"/>
    <p:sldId id="272" r:id="rId4"/>
    <p:sldId id="291" r:id="rId5"/>
    <p:sldId id="292" r:id="rId6"/>
    <p:sldId id="306" r:id="rId7"/>
    <p:sldId id="311" r:id="rId8"/>
    <p:sldId id="273" r:id="rId9"/>
    <p:sldId id="308" r:id="rId10"/>
    <p:sldId id="263" r:id="rId11"/>
    <p:sldId id="275" r:id="rId12"/>
    <p:sldId id="276" r:id="rId13"/>
    <p:sldId id="279" r:id="rId14"/>
    <p:sldId id="277" r:id="rId15"/>
    <p:sldId id="280" r:id="rId16"/>
    <p:sldId id="293" r:id="rId17"/>
    <p:sldId id="295" r:id="rId18"/>
    <p:sldId id="297" r:id="rId19"/>
    <p:sldId id="307" r:id="rId20"/>
    <p:sldId id="296" r:id="rId21"/>
    <p:sldId id="298" r:id="rId22"/>
    <p:sldId id="309" r:id="rId23"/>
    <p:sldId id="301" r:id="rId24"/>
    <p:sldId id="310" r:id="rId25"/>
    <p:sldId id="300" r:id="rId26"/>
    <p:sldId id="302" r:id="rId27"/>
    <p:sldId id="303" r:id="rId28"/>
    <p:sldId id="299" r:id="rId29"/>
    <p:sldId id="305" r:id="rId30"/>
    <p:sldId id="304" r:id="rId31"/>
  </p:sldIdLst>
  <p:sldSz cx="9144000" cy="6858000" type="screen4x3"/>
  <p:notesSz cx="7023100" cy="9309100"/>
  <p:defaultTextStyle>
    <a:defPPr>
      <a:defRPr lang="es-EC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300" userDrawn="1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F7A07"/>
    <a:srgbClr val="4D00B4"/>
    <a:srgbClr val="D9097B"/>
    <a:srgbClr val="F96BB9"/>
    <a:srgbClr val="79139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C2FFA5D-87B4-456A-9821-1D502468CF0F}" styleName="Estilo temático 1 - Énfasis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D5ABB26-0587-4C30-8999-92F81FD0307C}" styleName="Sin estilo ni cuadrícula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F5AB1C69-6EDB-4FF4-983F-18BD219EF322}" styleName="Estilo medio 2 - Énfasis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6E25E649-3F16-4E02-A733-19D2CDBF48F0}" styleName="Estilo medio 3 - Énfasis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2682" autoAdjust="0"/>
    <p:restoredTop sz="94611" autoAdjust="0"/>
  </p:normalViewPr>
  <p:slideViewPr>
    <p:cSldViewPr>
      <p:cViewPr>
        <p:scale>
          <a:sx n="73" d="100"/>
          <a:sy n="73" d="100"/>
        </p:scale>
        <p:origin x="-1062" y="-48"/>
      </p:cViewPr>
      <p:guideLst>
        <p:guide orient="horz" pos="30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2" d="100"/>
          <a:sy n="52" d="100"/>
        </p:scale>
        <p:origin x="-2892" y="-108"/>
      </p:cViewPr>
      <p:guideLst>
        <p:guide orient="horz" pos="2932"/>
        <p:guide pos="2212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notesMaster" Target="notesMasters/notesMaster1.xml"/><Relationship Id="rId37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nmontalvo66\AppData\Local\Microsoft\Windows\Temporary%20Internet%20Files\Content.Outlook\L1Z1EODT\CUADROS%20INVESTIGACION-2015%20(3)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nmontalvo66\AppData\Local\Microsoft\Windows\Temporary%20Internet%20Files\Content.Outlook\L1Z1EODT\Ejecucion_Presupuesto%202015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nmontalvo66\Documents\RDC\Copia%20de%20cuadro%20CONTRATACIONES%20CCLM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C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s-EC" sz="1800" b="1" i="0" u="none" strike="noStrike" baseline="0"/>
              <a:t>PRESUNTO ACTO DE CORRUPCIÓN DENUNCIADO  </a:t>
            </a:r>
            <a:endParaRPr lang="es-EC"/>
          </a:p>
        </c:rich>
      </c:tx>
      <c:layout/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v>Tipología</c:v>
          </c:tx>
          <c:spPr>
            <a:solidFill>
              <a:schemeClr val="accent1">
                <a:lumMod val="75000"/>
              </a:schemeClr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'[CUADROS INVESTIGACION-2015 (3).xlsx]Hoja3'!$B$57:$B$62</c:f>
              <c:strCache>
                <c:ptCount val="6"/>
                <c:pt idx="0">
                  <c:v>DEMORA EN TRÁMITES MUNICIPALES</c:v>
                </c:pt>
                <c:pt idx="1">
                  <c:v>DELITOS CONTRA LA ADMINISTRACIÓN PÚBLICA </c:v>
                </c:pt>
                <c:pt idx="2">
                  <c:v>FALSIFICACIÓN DE DOCUMENTOS PÚBLICOS Y PRIVADOS</c:v>
                </c:pt>
                <c:pt idx="3">
                  <c:v>INCUMPLIMIENTO DE LA NORMATIVA MUNICIPAL </c:v>
                </c:pt>
                <c:pt idx="4">
                  <c:v>IRREGULARIDADES PROCESOS CONTRATACIÓN PÚBLICA </c:v>
                </c:pt>
                <c:pt idx="5">
                  <c:v>TOTAL</c:v>
                </c:pt>
              </c:strCache>
            </c:strRef>
          </c:cat>
          <c:val>
            <c:numRef>
              <c:f>'[CUADROS INVESTIGACION-2015 (3).xlsx]Hoja3'!$C$57:$C$62</c:f>
              <c:numCache>
                <c:formatCode>General</c:formatCode>
                <c:ptCount val="6"/>
                <c:pt idx="0">
                  <c:v>3</c:v>
                </c:pt>
                <c:pt idx="1">
                  <c:v>6</c:v>
                </c:pt>
                <c:pt idx="2">
                  <c:v>5</c:v>
                </c:pt>
                <c:pt idx="3">
                  <c:v>12</c:v>
                </c:pt>
                <c:pt idx="4">
                  <c:v>4</c:v>
                </c:pt>
                <c:pt idx="5">
                  <c:v>30</c:v>
                </c:pt>
              </c:numCache>
            </c:numRef>
          </c:val>
        </c:ser>
        <c:ser>
          <c:idx val="1"/>
          <c:order val="1"/>
          <c:tx>
            <c:v>Tipología en Porcentaje</c:v>
          </c:tx>
          <c:spPr>
            <a:solidFill>
              <a:schemeClr val="accent6">
                <a:lumMod val="75000"/>
              </a:schemeClr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'[CUADROS INVESTIGACION-2015 (3).xlsx]Hoja3'!$B$57:$B$62</c:f>
              <c:strCache>
                <c:ptCount val="6"/>
                <c:pt idx="0">
                  <c:v>DEMORA EN TRÁMITES MUNICIPALES</c:v>
                </c:pt>
                <c:pt idx="1">
                  <c:v>DELITOS CONTRA LA ADMINISTRACIÓN PÚBLICA </c:v>
                </c:pt>
                <c:pt idx="2">
                  <c:v>FALSIFICACIÓN DE DOCUMENTOS PÚBLICOS Y PRIVADOS</c:v>
                </c:pt>
                <c:pt idx="3">
                  <c:v>INCUMPLIMIENTO DE LA NORMATIVA MUNICIPAL </c:v>
                </c:pt>
                <c:pt idx="4">
                  <c:v>IRREGULARIDADES PROCESOS CONTRATACIÓN PÚBLICA </c:v>
                </c:pt>
                <c:pt idx="5">
                  <c:v>TOTAL</c:v>
                </c:pt>
              </c:strCache>
            </c:strRef>
          </c:cat>
          <c:val>
            <c:numRef>
              <c:f>'[CUADROS INVESTIGACION-2015 (3).xlsx]Hoja3'!$D$57:$D$62</c:f>
              <c:numCache>
                <c:formatCode>0%</c:formatCode>
                <c:ptCount val="6"/>
                <c:pt idx="0">
                  <c:v>0.1</c:v>
                </c:pt>
                <c:pt idx="1">
                  <c:v>0.2</c:v>
                </c:pt>
                <c:pt idx="2">
                  <c:v>0.16666666666666666</c:v>
                </c:pt>
                <c:pt idx="3">
                  <c:v>0.4</c:v>
                </c:pt>
                <c:pt idx="4">
                  <c:v>0.13333333333333333</c:v>
                </c:pt>
                <c:pt idx="5">
                  <c:v>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7813760"/>
        <c:axId val="27812224"/>
      </c:barChart>
      <c:catAx>
        <c:axId val="27813760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crossAx val="27812224"/>
        <c:crosses val="autoZero"/>
        <c:auto val="1"/>
        <c:lblAlgn val="ctr"/>
        <c:lblOffset val="100"/>
        <c:noMultiLvlLbl val="0"/>
      </c:catAx>
      <c:valAx>
        <c:axId val="27812224"/>
        <c:scaling>
          <c:orientation val="minMax"/>
        </c:scaling>
        <c:delete val="0"/>
        <c:axPos val="l"/>
        <c:majorGridlines/>
        <c:title>
          <c:tx>
            <c:rich>
              <a:bodyPr/>
              <a:lstStyle/>
              <a:p>
                <a:pPr>
                  <a:defRPr sz="2000"/>
                </a:pPr>
                <a:r>
                  <a:rPr lang="es-EC" sz="2000" dirty="0"/>
                  <a:t>DENUNCIAS</a:t>
                </a:r>
                <a:r>
                  <a:rPr lang="es-EC" sz="2000" baseline="0" dirty="0"/>
                  <a:t> INGRESADAS A LA D.IN</a:t>
                </a:r>
                <a:endParaRPr lang="es-EC" sz="2000" dirty="0"/>
              </a:p>
            </c:rich>
          </c:tx>
          <c:layout>
            <c:manualLayout>
              <c:xMode val="edge"/>
              <c:yMode val="edge"/>
              <c:x val="9.3750058844685805E-2"/>
              <c:y val="9.1575503154772128E-2"/>
            </c:manualLayout>
          </c:layout>
          <c:overlay val="0"/>
        </c:title>
        <c:numFmt formatCode="General" sourceLinked="1"/>
        <c:majorTickMark val="none"/>
        <c:minorTickMark val="none"/>
        <c:tickLblPos val="nextTo"/>
        <c:crossAx val="27813760"/>
        <c:crosses val="autoZero"/>
        <c:crossBetween val="between"/>
      </c:valAx>
      <c:dTable>
        <c:showHorzBorder val="1"/>
        <c:showVertBorder val="1"/>
        <c:showOutline val="1"/>
        <c:showKeys val="1"/>
        <c:txPr>
          <a:bodyPr/>
          <a:lstStyle/>
          <a:p>
            <a:pPr rtl="0">
              <a:defRPr sz="1100" b="1"/>
            </a:pPr>
            <a:endParaRPr lang="es-EC"/>
          </a:p>
        </c:txPr>
      </c:dTable>
      <c:spPr>
        <a:ln>
          <a:noFill/>
        </a:ln>
      </c:spPr>
    </c:plotArea>
    <c:plotVisOnly val="1"/>
    <c:dispBlanksAs val="gap"/>
    <c:showDLblsOverMax val="0"/>
  </c:chart>
  <c:spPr>
    <a:ln>
      <a:solidFill>
        <a:schemeClr val="tx2">
          <a:lumMod val="75000"/>
        </a:schemeClr>
      </a:solidFill>
    </a:ln>
  </c:sp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C"/>
  <c:roundedCorners val="0"/>
  <mc:AlternateContent xmlns:mc="http://schemas.openxmlformats.org/markup-compatibility/2006">
    <mc:Choice xmlns:c14="http://schemas.microsoft.com/office/drawing/2007/8/2/chart" Requires="c14">
      <c14:style val="129"/>
    </mc:Choice>
    <mc:Fallback>
      <c:style val="29"/>
    </mc:Fallback>
  </mc:AlternateContent>
  <c:chart>
    <c:title>
      <c:tx>
        <c:rich>
          <a:bodyPr rot="0" vert="horz"/>
          <a:lstStyle/>
          <a:p>
            <a:pPr>
              <a:defRPr/>
            </a:pPr>
            <a:r>
              <a:rPr lang="es-EC"/>
              <a:t>EJECUCIÓN PRESUPUESTARIA ANUAL</a:t>
            </a:r>
          </a:p>
        </c:rich>
      </c:tx>
      <c:layout/>
      <c:overlay val="0"/>
    </c:title>
    <c:autoTitleDeleted val="0"/>
    <c:view3D>
      <c:rotX val="30"/>
      <c:rotY val="0"/>
      <c:depthPercent val="10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5.1295479408547132E-2"/>
          <c:y val="0.23556280204977226"/>
          <c:w val="0.87275928997423868"/>
          <c:h val="0.68352887005610485"/>
        </c:manualLayout>
      </c:layout>
      <c:pie3DChart>
        <c:varyColors val="1"/>
        <c:ser>
          <c:idx val="0"/>
          <c:order val="0"/>
          <c:dPt>
            <c:idx val="0"/>
            <c:bubble3D val="0"/>
            <c:spPr>
              <a:solidFill>
                <a:srgbClr val="0070C0"/>
              </a:solidFill>
            </c:spPr>
          </c:dPt>
          <c:dPt>
            <c:idx val="1"/>
            <c:bubble3D val="0"/>
          </c:dPt>
          <c:dLbls>
            <c:dLbl>
              <c:idx val="0"/>
              <c:layout>
                <c:manualLayout>
                  <c:x val="-0.22681657468493285"/>
                  <c:y val="-0.29988307399395708"/>
                </c:manualLayout>
              </c:layout>
              <c:tx>
                <c:rich>
                  <a:bodyPr/>
                  <a:lstStyle/>
                  <a:p>
                    <a:r>
                      <a:rPr lang="en-US" sz="1400" b="1" dirty="0">
                        <a:solidFill>
                          <a:schemeClr val="bg1"/>
                        </a:solidFill>
                      </a:rPr>
                      <a:t>DEVENGADO</a:t>
                    </a:r>
                  </a:p>
                  <a:p>
                    <a:r>
                      <a:rPr lang="en-US" sz="1400" b="1" dirty="0">
                        <a:solidFill>
                          <a:schemeClr val="bg1"/>
                        </a:solidFill>
                      </a:rPr>
                      <a:t> 1.013.979,95
73%</a:t>
                    </a:r>
                  </a:p>
                </c:rich>
              </c:tx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0.24679517944736565"/>
                  <c:y val="8.7431040648261307E-2"/>
                </c:manualLayout>
              </c:layout>
              <c:tx>
                <c:rich>
                  <a:bodyPr/>
                  <a:lstStyle/>
                  <a:p>
                    <a:r>
                      <a:rPr lang="en-US" sz="1600" b="1" dirty="0">
                        <a:solidFill>
                          <a:schemeClr val="bg1"/>
                        </a:solidFill>
                      </a:rPr>
                      <a:t>SALDO
</a:t>
                    </a:r>
                    <a:r>
                      <a:rPr lang="en-US" sz="1600" b="1" dirty="0" smtClean="0">
                        <a:solidFill>
                          <a:schemeClr val="bg1"/>
                        </a:solidFill>
                      </a:rPr>
                      <a:t>$373.719,57</a:t>
                    </a:r>
                    <a:r>
                      <a:rPr lang="en-US" sz="1600" b="1" dirty="0">
                        <a:solidFill>
                          <a:schemeClr val="bg1"/>
                        </a:solidFill>
                      </a:rPr>
                      <a:t>
27%</a:t>
                    </a:r>
                    <a:endParaRPr lang="en-US" sz="1600" b="1" dirty="0"/>
                  </a:p>
                </c:rich>
              </c:tx>
              <c:showLegendKey val="0"/>
              <c:showVal val="0"/>
              <c:showCatName val="0"/>
              <c:showSerName val="0"/>
              <c:showPercent val="1"/>
              <c:showBubbleSize val="0"/>
            </c:dLbl>
            <c:txPr>
              <a:bodyPr rot="0" vert="horz"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es-EC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</c:ext>
            </c:extLst>
          </c:dLbls>
          <c:cat>
            <c:strRef>
              <c:f>'[Ejecucion_Presupuesto 2015.xlsx]Reporte'!$C$5:$D$5</c:f>
              <c:strCache>
                <c:ptCount val="2"/>
                <c:pt idx="0">
                  <c:v>DEVENGADO</c:v>
                </c:pt>
                <c:pt idx="1">
                  <c:v>SALDO</c:v>
                </c:pt>
              </c:strCache>
            </c:strRef>
          </c:cat>
          <c:val>
            <c:numRef>
              <c:f>'[Ejecucion_Presupuesto 2015.xlsx]Reporte'!$C$28:$D$28</c:f>
              <c:numCache>
                <c:formatCode>"$"\ #,##0.00</c:formatCode>
                <c:ptCount val="2"/>
                <c:pt idx="0">
                  <c:v>1013979.9500000002</c:v>
                </c:pt>
                <c:pt idx="1">
                  <c:v>373719.56999999989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0"/>
        </c:dLbls>
      </c:pie3DChart>
    </c:plotArea>
    <c:legend>
      <c:legendPos val="t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es-EC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C"/>
  <c:roundedCorners val="0"/>
  <mc:AlternateContent xmlns:mc="http://schemas.openxmlformats.org/markup-compatibility/2006">
    <mc:Choice xmlns:c14="http://schemas.microsoft.com/office/drawing/2007/8/2/chart" Requires="c14">
      <c14:style val="108"/>
    </mc:Choice>
    <mc:Fallback>
      <c:style val="8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pPr>
            <a:r>
              <a:rPr lang="en-US" sz="2000" b="1" dirty="0"/>
              <a:t>PROCESOS DE CONTRATACIÓN PÚBLICA </a:t>
            </a:r>
            <a:r>
              <a:rPr lang="en-US" sz="2000" b="1" dirty="0" smtClean="0"/>
              <a:t>QUITO</a:t>
            </a:r>
            <a:r>
              <a:rPr lang="en-US" sz="2000" b="1" baseline="0" dirty="0" smtClean="0"/>
              <a:t> HONESTO </a:t>
            </a:r>
            <a:endParaRPr lang="en-US" sz="2000" b="1" dirty="0"/>
          </a:p>
          <a:p>
            <a:pPr>
              <a:defRPr sz="1400" b="0" i="0" u="none" strike="noStrike" kern="1200" spc="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pPr>
            <a:r>
              <a:rPr lang="en-US" sz="2000" b="1" dirty="0" err="1"/>
              <a:t>Enero</a:t>
            </a:r>
            <a:r>
              <a:rPr lang="en-US" sz="2000" b="1" dirty="0"/>
              <a:t>  </a:t>
            </a:r>
            <a:r>
              <a:rPr lang="en-US" sz="2000" b="1" dirty="0" err="1"/>
              <a:t>Diciembre</a:t>
            </a:r>
            <a:r>
              <a:rPr lang="en-US" sz="2000" b="1" dirty="0"/>
              <a:t> 2015</a:t>
            </a:r>
          </a:p>
        </c:rich>
      </c:tx>
      <c:layout/>
      <c:overlay val="0"/>
      <c:spPr>
        <a:noFill/>
        <a:ln>
          <a:noFill/>
        </a:ln>
        <a:effectLst/>
      </c:spPr>
    </c:title>
    <c:autoTitleDeleted val="0"/>
    <c:view3D>
      <c:rotX val="30"/>
      <c:rotY val="0"/>
      <c:depthPercent val="100"/>
      <c:rAngAx val="0"/>
      <c:perspective val="3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.1398549527635331"/>
          <c:y val="0.25438890936237435"/>
          <c:w val="0.67542422187008466"/>
          <c:h val="0.57689033874284967"/>
        </c:manualLayout>
      </c:layout>
      <c:pie3DChart>
        <c:varyColors val="1"/>
        <c:ser>
          <c:idx val="0"/>
          <c:order val="0"/>
          <c:tx>
            <c:strRef>
              <c:f>Hoja1!$A$1:$A$4</c:f>
              <c:strCache>
                <c:ptCount val="1"/>
                <c:pt idx="0">
                  <c:v>Infima cuantía  Consultoría Régimen Especial Catálogo electrónico</c:v>
                </c:pt>
              </c:strCache>
            </c:strRef>
          </c:tx>
          <c:dPt>
            <c:idx val="0"/>
            <c:bubble3D val="0"/>
            <c:spPr>
              <a:solidFill>
                <a:srgbClr val="FF0000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Pt>
            <c:idx val="1"/>
            <c:bubble3D val="0"/>
            <c:spPr>
              <a:solidFill>
                <a:srgbClr val="00B0F0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Pt>
            <c:idx val="2"/>
            <c:bubble3D val="0"/>
            <c:spPr>
              <a:solidFill>
                <a:schemeClr val="bg1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Pt>
            <c:idx val="3"/>
            <c:bubble3D val="0"/>
            <c:spPr>
              <a:solidFill>
                <a:srgbClr val="FFFF00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Lbls>
            <c:dLbl>
              <c:idx val="0"/>
              <c:layout>
                <c:manualLayout>
                  <c:x val="1.6569065425479042E-2"/>
                  <c:y val="-0.13845243482431491"/>
                </c:manualLayout>
              </c:layout>
              <c:tx>
                <c:rich>
                  <a:bodyPr/>
                  <a:lstStyle/>
                  <a:p>
                    <a:r>
                      <a:rPr lang="en-US" sz="2400" baseline="0" dirty="0" err="1"/>
                      <a:t>Ínfima</a:t>
                    </a:r>
                    <a:r>
                      <a:rPr lang="en-US" sz="2400" baseline="0" dirty="0"/>
                      <a:t> </a:t>
                    </a:r>
                    <a:r>
                      <a:rPr lang="en-US" sz="2400" dirty="0"/>
                      <a:t>37.97</a:t>
                    </a:r>
                    <a:r>
                      <a:rPr lang="en-US" sz="2400" dirty="0" smtClean="0"/>
                      <a:t>%</a:t>
                    </a:r>
                  </a:p>
                  <a:p>
                    <a:r>
                      <a:rPr lang="en-US" sz="2400" baseline="0" dirty="0" smtClean="0">
                        <a:latin typeface="Arial"/>
                        <a:cs typeface="Arial"/>
                      </a:rPr>
                      <a:t>(</a:t>
                    </a:r>
                    <a:r>
                      <a:rPr lang="en-US" sz="2400" baseline="0" dirty="0" smtClean="0"/>
                      <a:t>60)</a:t>
                    </a:r>
                    <a:endParaRPr lang="en-US" baseline="0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</c:extLst>
            </c:dLbl>
            <c:dLbl>
              <c:idx val="1"/>
              <c:layout>
                <c:manualLayout>
                  <c:x val="8.9055528917839535E-2"/>
                  <c:y val="-0.29584551580989649"/>
                </c:manualLayout>
              </c:layout>
              <c:tx>
                <c:rich>
                  <a:bodyPr rot="0" spcFirstLastPara="1" vertOverflow="ellipsis" vert="horz" wrap="square" anchor="ctr" anchorCtr="1"/>
                  <a:lstStyle/>
                  <a:p>
                    <a:pPr marL="0" marR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 sz="2400" b="0" i="0" u="none" strike="noStrike" kern="1200" baseline="0">
                        <a:solidFill>
                          <a:prstClr val="black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sz="2400" dirty="0"/>
                      <a:t>Consultoría1.27</a:t>
                    </a:r>
                    <a:r>
                      <a:rPr lang="en-US" sz="2400" dirty="0" smtClean="0"/>
                      <a:t>%</a:t>
                    </a:r>
                  </a:p>
                  <a:p>
                    <a:pPr marL="0" marR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 sz="2400" b="0" i="0" u="none" strike="noStrike" kern="1200" baseline="0">
                        <a:solidFill>
                          <a:prstClr val="black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sz="2400" b="0" i="0" baseline="0" dirty="0" smtClean="0">
                        <a:effectLst/>
                      </a:rPr>
                      <a:t>(2)</a:t>
                    </a:r>
                    <a:endParaRPr lang="es-EC" sz="2400" dirty="0" smtClean="0">
                      <a:effectLst/>
                    </a:endParaRPr>
                  </a:p>
                  <a:p>
                    <a:pPr marL="0" marR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 sz="2400" b="0" i="0" u="none" strike="noStrike" kern="1200" baseline="0">
                        <a:solidFill>
                          <a:prstClr val="black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endParaRPr lang="en-US" dirty="0"/>
                  </a:p>
                </c:rich>
              </c:tx>
              <c:spPr>
                <a:noFill/>
                <a:ln>
                  <a:noFill/>
                </a:ln>
                <a:effectLst/>
              </c:sp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</c:extLst>
            </c:dLbl>
            <c:dLbl>
              <c:idx val="2"/>
              <c:layout>
                <c:manualLayout>
                  <c:x val="4.8727529299863369E-2"/>
                  <c:y val="0"/>
                </c:manualLayout>
              </c:layout>
              <c:tx>
                <c:rich>
                  <a:bodyPr rot="0" spcFirstLastPara="1" vertOverflow="ellipsis" vert="horz" wrap="square" anchor="ctr" anchorCtr="1"/>
                  <a:lstStyle/>
                  <a:p>
                    <a:pPr marL="0" marR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 sz="2400" b="0" i="0" u="none" strike="noStrike" kern="1200" baseline="0">
                        <a:solidFill>
                          <a:prstClr val="black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endParaRPr lang="en-US" sz="2400" dirty="0" smtClean="0"/>
                  </a:p>
                  <a:p>
                    <a:pPr marL="0" marR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 sz="2400" b="0" i="0" u="none" strike="noStrike" kern="1200" baseline="0">
                        <a:solidFill>
                          <a:prstClr val="black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endParaRPr lang="en-US" sz="2400" dirty="0" smtClean="0"/>
                  </a:p>
                  <a:p>
                    <a:pPr marL="0" marR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 sz="2400" b="0" i="0" u="none" strike="noStrike" kern="1200" baseline="0">
                        <a:solidFill>
                          <a:prstClr val="black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sz="2400" dirty="0" err="1" smtClean="0"/>
                      <a:t>Régimen</a:t>
                    </a:r>
                    <a:r>
                      <a:rPr lang="en-US" sz="2400" dirty="0" smtClean="0"/>
                      <a:t> </a:t>
                    </a:r>
                    <a:r>
                      <a:rPr lang="en-US" sz="2400" dirty="0"/>
                      <a:t>Especial 0.63</a:t>
                    </a:r>
                    <a:r>
                      <a:rPr lang="en-US" sz="2400" dirty="0" smtClean="0"/>
                      <a:t>%</a:t>
                    </a:r>
                  </a:p>
                  <a:p>
                    <a:pPr marL="0" marR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 sz="2400" b="0" i="0" u="none" strike="noStrike" kern="1200" baseline="0">
                        <a:solidFill>
                          <a:prstClr val="black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sz="2400" b="0" i="0" baseline="0" dirty="0" smtClean="0">
                        <a:effectLst/>
                      </a:rPr>
                      <a:t>(1)</a:t>
                    </a:r>
                    <a:endParaRPr lang="es-EC" sz="2400" dirty="0" smtClean="0">
                      <a:effectLst/>
                    </a:endParaRPr>
                  </a:p>
                  <a:p>
                    <a:pPr marL="0" marR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 sz="2400" b="0" i="0" u="none" strike="noStrike" kern="1200" baseline="0">
                        <a:solidFill>
                          <a:prstClr val="black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endParaRPr lang="en-US" sz="2400" dirty="0" smtClean="0"/>
                  </a:p>
                  <a:p>
                    <a:pPr marL="0" marR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 sz="2400" b="0" i="0" u="none" strike="noStrike" kern="1200" baseline="0">
                        <a:solidFill>
                          <a:prstClr val="black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endParaRPr lang="en-US" sz="2400" dirty="0"/>
                  </a:p>
                </c:rich>
              </c:tx>
              <c:spPr>
                <a:noFill/>
                <a:ln>
                  <a:noFill/>
                </a:ln>
                <a:effectLst/>
              </c:sp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</c:extLst>
            </c:dLbl>
            <c:dLbl>
              <c:idx val="3"/>
              <c:layout>
                <c:manualLayout>
                  <c:x val="9.1887207464277851E-2"/>
                  <c:y val="0.23094622277741497"/>
                </c:manualLayout>
              </c:layout>
              <c:tx>
                <c:rich>
                  <a:bodyPr rot="0" spcFirstLastPara="1" vertOverflow="ellipsis" vert="horz" wrap="square" anchor="ctr" anchorCtr="1"/>
                  <a:lstStyle/>
                  <a:p>
                    <a:pPr marL="0" marR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 sz="2400" b="0" i="0" u="none" strike="noStrike" kern="1200" baseline="0">
                        <a:solidFill>
                          <a:prstClr val="black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sz="2400" dirty="0" err="1"/>
                      <a:t>Catálogo</a:t>
                    </a:r>
                    <a:r>
                      <a:rPr lang="en-US" sz="2400" dirty="0"/>
                      <a:t> 60.13</a:t>
                    </a:r>
                    <a:r>
                      <a:rPr lang="en-US" sz="2400" dirty="0" smtClean="0"/>
                      <a:t>%</a:t>
                    </a:r>
                  </a:p>
                  <a:p>
                    <a:pPr marL="0" marR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 sz="2400" b="0" i="0" u="none" strike="noStrike" kern="1200" baseline="0">
                        <a:solidFill>
                          <a:prstClr val="black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sz="2400" b="0" i="0" baseline="0" dirty="0" smtClean="0">
                        <a:effectLst/>
                      </a:rPr>
                      <a:t>(95)</a:t>
                    </a:r>
                    <a:endParaRPr lang="es-EC" sz="2400" dirty="0" smtClean="0">
                      <a:effectLst/>
                    </a:endParaRPr>
                  </a:p>
                  <a:p>
                    <a:pPr marL="0" marR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 sz="2400" b="0" i="0" u="none" strike="noStrike" kern="1200" baseline="0">
                        <a:solidFill>
                          <a:prstClr val="black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endParaRPr lang="en-US" dirty="0"/>
                  </a:p>
                </c:rich>
              </c:tx>
              <c:spPr>
                <a:noFill/>
                <a:ln>
                  <a:noFill/>
                </a:ln>
                <a:effectLst/>
              </c:sp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2400" b="0" i="0" u="none" strike="noStrike" kern="1200" baseline="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pPr>
                <a:endParaRPr lang="es-EC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Hoja1!$A$1:$A$4</c:f>
              <c:strCache>
                <c:ptCount val="4"/>
                <c:pt idx="0">
                  <c:v>Infima cuantía </c:v>
                </c:pt>
                <c:pt idx="1">
                  <c:v>Consultoría</c:v>
                </c:pt>
                <c:pt idx="2">
                  <c:v>Régimen Especial</c:v>
                </c:pt>
                <c:pt idx="3">
                  <c:v>Catálogo electrónico</c:v>
                </c:pt>
              </c:strCache>
            </c:strRef>
          </c:cat>
          <c:val>
            <c:numRef>
              <c:f>Hoja1!$C$1:$C$4</c:f>
              <c:numCache>
                <c:formatCode>0.00%</c:formatCode>
                <c:ptCount val="4"/>
                <c:pt idx="0">
                  <c:v>0.379746835443038</c:v>
                </c:pt>
                <c:pt idx="1">
                  <c:v>1.2658227848101266E-2</c:v>
                </c:pt>
                <c:pt idx="2">
                  <c:v>6.3291139240506328E-3</c:v>
                </c:pt>
                <c:pt idx="3">
                  <c:v>0.60126582278481011</c:v>
                </c:pt>
              </c:numCache>
            </c:numRef>
          </c:val>
        </c:ser>
        <c:ser>
          <c:idx val="1"/>
          <c:order val="1"/>
          <c:tx>
            <c:strRef>
              <c:f>Hoja1!$C$1:$C$4</c:f>
              <c:strCache>
                <c:ptCount val="1"/>
                <c:pt idx="0">
                  <c:v>37,97% 1,27% 0,63% 60,13%</c:v>
                </c:pt>
              </c:strCache>
            </c:strRef>
          </c:tx>
          <c:val>
            <c:numLit>
              <c:formatCode>General</c:formatCode>
              <c:ptCount val="1"/>
              <c:pt idx="0">
                <c:v>1</c:v>
              </c:pt>
            </c:numLit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lt1"/>
    </a:solidFill>
    <a:ln w="28575" cap="flat" cmpd="sng" algn="ctr">
      <a:solidFill>
        <a:schemeClr val="dk1"/>
      </a:solidFill>
      <a:prstDash val="solid"/>
      <a:miter lim="800000"/>
    </a:ln>
    <a:effectLst/>
  </c:spPr>
  <c:txPr>
    <a:bodyPr/>
    <a:lstStyle/>
    <a:p>
      <a:pPr>
        <a:defRPr>
          <a:solidFill>
            <a:schemeClr val="dk1"/>
          </a:solidFill>
          <a:latin typeface="+mn-lt"/>
          <a:ea typeface="+mn-ea"/>
          <a:cs typeface="+mn-cs"/>
        </a:defRPr>
      </a:pPr>
      <a:endParaRPr lang="es-EC"/>
    </a:p>
  </c:txPr>
  <c:externalData r:id="rId1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2F1F98D-4783-42AA-9E5F-30ECBB86E16F}" type="doc">
      <dgm:prSet loTypeId="urn:microsoft.com/office/officeart/2005/8/layout/cycle6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C"/>
        </a:p>
      </dgm:t>
    </dgm:pt>
    <dgm:pt modelId="{2C4A04AA-D383-47B5-BBB0-5B428F42AA06}">
      <dgm:prSet phldrT="[Texto]" custT="1"/>
      <dgm:spPr/>
      <dgm:t>
        <a:bodyPr/>
        <a:lstStyle/>
        <a:p>
          <a:r>
            <a:rPr lang="es-EC" sz="1600" dirty="0" smtClean="0"/>
            <a:t>1.Proponer mejoras en la calidad de los servicios municipales.</a:t>
          </a:r>
          <a:endParaRPr lang="es-EC" sz="1600" dirty="0"/>
        </a:p>
      </dgm:t>
    </dgm:pt>
    <dgm:pt modelId="{98AD3FB1-7330-43AB-8E92-12BC018306CA}" type="parTrans" cxnId="{4338D7FA-4E13-49C7-B360-0C5EB08E52CB}">
      <dgm:prSet/>
      <dgm:spPr/>
      <dgm:t>
        <a:bodyPr/>
        <a:lstStyle/>
        <a:p>
          <a:endParaRPr lang="es-EC"/>
        </a:p>
      </dgm:t>
    </dgm:pt>
    <dgm:pt modelId="{25E24BD5-16CE-484D-8A1A-D06A3B877582}" type="sibTrans" cxnId="{4338D7FA-4E13-49C7-B360-0C5EB08E52CB}">
      <dgm:prSet/>
      <dgm:spPr/>
      <dgm:t>
        <a:bodyPr/>
        <a:lstStyle/>
        <a:p>
          <a:endParaRPr lang="es-EC"/>
        </a:p>
      </dgm:t>
    </dgm:pt>
    <dgm:pt modelId="{332BE36E-AC1C-4E7C-B714-66277E444BA1}">
      <dgm:prSet phldrT="[Texto]" custT="1"/>
      <dgm:spPr/>
      <dgm:t>
        <a:bodyPr/>
        <a:lstStyle/>
        <a:p>
          <a:r>
            <a:rPr lang="es-EC" sz="1600" dirty="0" smtClean="0"/>
            <a:t>2. Promover la transparencia y buenas prácticas éticas en las dependencias del MDMQ</a:t>
          </a:r>
          <a:r>
            <a:rPr lang="es-ES" sz="1400" baseline="0" dirty="0" smtClean="0"/>
            <a:t>.</a:t>
          </a:r>
          <a:endParaRPr lang="es-EC" sz="1400" dirty="0"/>
        </a:p>
      </dgm:t>
    </dgm:pt>
    <dgm:pt modelId="{CBB4726A-DC46-4F78-9E08-97A859646186}" type="parTrans" cxnId="{CBBCEE36-4847-4BFA-A140-EB450FC42929}">
      <dgm:prSet/>
      <dgm:spPr/>
      <dgm:t>
        <a:bodyPr/>
        <a:lstStyle/>
        <a:p>
          <a:endParaRPr lang="es-EC"/>
        </a:p>
      </dgm:t>
    </dgm:pt>
    <dgm:pt modelId="{FA596D8E-C6A7-4FBB-AF90-D8112F06DF17}" type="sibTrans" cxnId="{CBBCEE36-4847-4BFA-A140-EB450FC42929}">
      <dgm:prSet/>
      <dgm:spPr/>
      <dgm:t>
        <a:bodyPr/>
        <a:lstStyle/>
        <a:p>
          <a:endParaRPr lang="es-EC"/>
        </a:p>
      </dgm:t>
    </dgm:pt>
    <dgm:pt modelId="{08D7EB32-4605-412B-AA53-1231A1C0A204}">
      <dgm:prSet phldrT="[Texto]" custT="1"/>
      <dgm:spPr/>
      <dgm:t>
        <a:bodyPr/>
        <a:lstStyle/>
        <a:p>
          <a:r>
            <a:rPr lang="es-EC" sz="1600" dirty="0" smtClean="0"/>
            <a:t>3. Generar procesos internos éticos, estables y enmarcados en la legalidad.</a:t>
          </a:r>
          <a:endParaRPr lang="es-EC" sz="1600" dirty="0"/>
        </a:p>
      </dgm:t>
    </dgm:pt>
    <dgm:pt modelId="{C36383D2-B37B-44EA-8FA7-353A55663A13}" type="parTrans" cxnId="{441136F6-425B-4E17-BA1E-43FB0606ED51}">
      <dgm:prSet/>
      <dgm:spPr/>
      <dgm:t>
        <a:bodyPr/>
        <a:lstStyle/>
        <a:p>
          <a:endParaRPr lang="es-EC"/>
        </a:p>
      </dgm:t>
    </dgm:pt>
    <dgm:pt modelId="{D2C36BFF-82A9-4927-B4B9-C0E2FBF1C603}" type="sibTrans" cxnId="{441136F6-425B-4E17-BA1E-43FB0606ED51}">
      <dgm:prSet/>
      <dgm:spPr/>
      <dgm:t>
        <a:bodyPr/>
        <a:lstStyle/>
        <a:p>
          <a:endParaRPr lang="es-EC"/>
        </a:p>
      </dgm:t>
    </dgm:pt>
    <dgm:pt modelId="{0738DF8E-B808-42EA-8257-9CD0356298F9}">
      <dgm:prSet phldrT="[Texto]" custT="1"/>
      <dgm:spPr/>
      <dgm:t>
        <a:bodyPr/>
        <a:lstStyle/>
        <a:p>
          <a:r>
            <a:rPr lang="es-EC" sz="1600" dirty="0" smtClean="0"/>
            <a:t>4. Fortalecer la gestión institucional con efectividad en la administración de los recursos humanos, físicos, económicos y de gestión del conocimiento</a:t>
          </a:r>
          <a:r>
            <a:rPr lang="es-EC" sz="1400" dirty="0" smtClean="0"/>
            <a:t>.</a:t>
          </a:r>
          <a:endParaRPr lang="es-EC" sz="1400" dirty="0"/>
        </a:p>
      </dgm:t>
    </dgm:pt>
    <dgm:pt modelId="{F8E33097-C9A9-412A-AABA-348630767CB9}" type="parTrans" cxnId="{42057492-0032-402A-B55D-C55F0CAFA4C7}">
      <dgm:prSet/>
      <dgm:spPr/>
      <dgm:t>
        <a:bodyPr/>
        <a:lstStyle/>
        <a:p>
          <a:endParaRPr lang="es-EC"/>
        </a:p>
      </dgm:t>
    </dgm:pt>
    <dgm:pt modelId="{972352A6-FC85-4B2C-BCF5-7E61A96682AF}" type="sibTrans" cxnId="{42057492-0032-402A-B55D-C55F0CAFA4C7}">
      <dgm:prSet/>
      <dgm:spPr/>
      <dgm:t>
        <a:bodyPr/>
        <a:lstStyle/>
        <a:p>
          <a:endParaRPr lang="es-EC"/>
        </a:p>
      </dgm:t>
    </dgm:pt>
    <dgm:pt modelId="{76CA301D-E901-47BF-ACE8-25209C7525DD}" type="pres">
      <dgm:prSet presAssocID="{32F1F98D-4783-42AA-9E5F-30ECBB86E16F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EC"/>
        </a:p>
      </dgm:t>
    </dgm:pt>
    <dgm:pt modelId="{BE95ACFF-B2C5-472E-9B95-A54269B6C028}" type="pres">
      <dgm:prSet presAssocID="{2C4A04AA-D383-47B5-BBB0-5B428F42AA06}" presName="node" presStyleLbl="node1" presStyleIdx="0" presStyleCnt="4" custScaleX="125742" custScaleY="112618" custRadScaleRad="99598" custRadScaleInc="5400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77E03A13-107B-4A43-A37C-A5CB3C67DF5D}" type="pres">
      <dgm:prSet presAssocID="{2C4A04AA-D383-47B5-BBB0-5B428F42AA06}" presName="spNode" presStyleCnt="0"/>
      <dgm:spPr/>
    </dgm:pt>
    <dgm:pt modelId="{A02C0E23-94FE-4D73-AED6-34D20090271A}" type="pres">
      <dgm:prSet presAssocID="{25E24BD5-16CE-484D-8A1A-D06A3B877582}" presName="sibTrans" presStyleLbl="sibTrans1D1" presStyleIdx="0" presStyleCnt="4"/>
      <dgm:spPr/>
      <dgm:t>
        <a:bodyPr/>
        <a:lstStyle/>
        <a:p>
          <a:endParaRPr lang="es-EC"/>
        </a:p>
      </dgm:t>
    </dgm:pt>
    <dgm:pt modelId="{73322172-6B8A-461A-B6DF-A0DA0A64A6AB}" type="pres">
      <dgm:prSet presAssocID="{332BE36E-AC1C-4E7C-B714-66277E444BA1}" presName="node" presStyleLbl="node1" presStyleIdx="1" presStyleCnt="4" custScaleX="119368" custScaleY="121900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637D076C-8AE4-4154-8515-135CCE5C2FF6}" type="pres">
      <dgm:prSet presAssocID="{332BE36E-AC1C-4E7C-B714-66277E444BA1}" presName="spNode" presStyleCnt="0"/>
      <dgm:spPr/>
    </dgm:pt>
    <dgm:pt modelId="{5EB11151-395F-4DDE-A9F9-A72F27E31F62}" type="pres">
      <dgm:prSet presAssocID="{FA596D8E-C6A7-4FBB-AF90-D8112F06DF17}" presName="sibTrans" presStyleLbl="sibTrans1D1" presStyleIdx="1" presStyleCnt="4"/>
      <dgm:spPr/>
      <dgm:t>
        <a:bodyPr/>
        <a:lstStyle/>
        <a:p>
          <a:endParaRPr lang="es-EC"/>
        </a:p>
      </dgm:t>
    </dgm:pt>
    <dgm:pt modelId="{3822A089-463B-4B5D-B485-94208CEE6091}" type="pres">
      <dgm:prSet presAssocID="{08D7EB32-4605-412B-AA53-1231A1C0A204}" presName="node" presStyleLbl="node1" presStyleIdx="2" presStyleCnt="4" custScaleX="112714" custScaleY="115901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81DD034C-2A7A-41E1-87FC-41AE06CFFC5A}" type="pres">
      <dgm:prSet presAssocID="{08D7EB32-4605-412B-AA53-1231A1C0A204}" presName="spNode" presStyleCnt="0"/>
      <dgm:spPr/>
    </dgm:pt>
    <dgm:pt modelId="{0240D845-E585-4CBB-871C-DC579DC0BF31}" type="pres">
      <dgm:prSet presAssocID="{D2C36BFF-82A9-4927-B4B9-C0E2FBF1C603}" presName="sibTrans" presStyleLbl="sibTrans1D1" presStyleIdx="2" presStyleCnt="4"/>
      <dgm:spPr/>
      <dgm:t>
        <a:bodyPr/>
        <a:lstStyle/>
        <a:p>
          <a:endParaRPr lang="es-EC"/>
        </a:p>
      </dgm:t>
    </dgm:pt>
    <dgm:pt modelId="{161C2C01-9E81-4C56-B56E-9A7C772926DD}" type="pres">
      <dgm:prSet presAssocID="{0738DF8E-B808-42EA-8257-9CD0356298F9}" presName="node" presStyleLbl="node1" presStyleIdx="3" presStyleCnt="4" custScaleX="139053" custScaleY="155864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841792F7-9217-4DF1-88C6-FD458615DA6C}" type="pres">
      <dgm:prSet presAssocID="{0738DF8E-B808-42EA-8257-9CD0356298F9}" presName="spNode" presStyleCnt="0"/>
      <dgm:spPr/>
    </dgm:pt>
    <dgm:pt modelId="{AC8B817B-AC5C-487E-AEF0-899300C2AE46}" type="pres">
      <dgm:prSet presAssocID="{972352A6-FC85-4B2C-BCF5-7E61A96682AF}" presName="sibTrans" presStyleLbl="sibTrans1D1" presStyleIdx="3" presStyleCnt="4"/>
      <dgm:spPr/>
      <dgm:t>
        <a:bodyPr/>
        <a:lstStyle/>
        <a:p>
          <a:endParaRPr lang="es-EC"/>
        </a:p>
      </dgm:t>
    </dgm:pt>
  </dgm:ptLst>
  <dgm:cxnLst>
    <dgm:cxn modelId="{BF9E2CFF-DDF3-408A-956D-C031D987A0B7}" type="presOf" srcId="{32F1F98D-4783-42AA-9E5F-30ECBB86E16F}" destId="{76CA301D-E901-47BF-ACE8-25209C7525DD}" srcOrd="0" destOrd="0" presId="urn:microsoft.com/office/officeart/2005/8/layout/cycle6"/>
    <dgm:cxn modelId="{3C972277-AF42-4AFE-B585-ABACE95A9D2E}" type="presOf" srcId="{0738DF8E-B808-42EA-8257-9CD0356298F9}" destId="{161C2C01-9E81-4C56-B56E-9A7C772926DD}" srcOrd="0" destOrd="0" presId="urn:microsoft.com/office/officeart/2005/8/layout/cycle6"/>
    <dgm:cxn modelId="{441136F6-425B-4E17-BA1E-43FB0606ED51}" srcId="{32F1F98D-4783-42AA-9E5F-30ECBB86E16F}" destId="{08D7EB32-4605-412B-AA53-1231A1C0A204}" srcOrd="2" destOrd="0" parTransId="{C36383D2-B37B-44EA-8FA7-353A55663A13}" sibTransId="{D2C36BFF-82A9-4927-B4B9-C0E2FBF1C603}"/>
    <dgm:cxn modelId="{42057492-0032-402A-B55D-C55F0CAFA4C7}" srcId="{32F1F98D-4783-42AA-9E5F-30ECBB86E16F}" destId="{0738DF8E-B808-42EA-8257-9CD0356298F9}" srcOrd="3" destOrd="0" parTransId="{F8E33097-C9A9-412A-AABA-348630767CB9}" sibTransId="{972352A6-FC85-4B2C-BCF5-7E61A96682AF}"/>
    <dgm:cxn modelId="{BAA27F9D-DEA0-452F-A375-BDCFE93D447D}" type="presOf" srcId="{25E24BD5-16CE-484D-8A1A-D06A3B877582}" destId="{A02C0E23-94FE-4D73-AED6-34D20090271A}" srcOrd="0" destOrd="0" presId="urn:microsoft.com/office/officeart/2005/8/layout/cycle6"/>
    <dgm:cxn modelId="{F88C58EC-2238-4F34-BA2C-4AB8C39D035E}" type="presOf" srcId="{FA596D8E-C6A7-4FBB-AF90-D8112F06DF17}" destId="{5EB11151-395F-4DDE-A9F9-A72F27E31F62}" srcOrd="0" destOrd="0" presId="urn:microsoft.com/office/officeart/2005/8/layout/cycle6"/>
    <dgm:cxn modelId="{65620A42-B681-4DE3-BEC4-B6C897527A46}" type="presOf" srcId="{332BE36E-AC1C-4E7C-B714-66277E444BA1}" destId="{73322172-6B8A-461A-B6DF-A0DA0A64A6AB}" srcOrd="0" destOrd="0" presId="urn:microsoft.com/office/officeart/2005/8/layout/cycle6"/>
    <dgm:cxn modelId="{0686DEBD-5DA2-4F9A-A7D0-643FA32A797B}" type="presOf" srcId="{D2C36BFF-82A9-4927-B4B9-C0E2FBF1C603}" destId="{0240D845-E585-4CBB-871C-DC579DC0BF31}" srcOrd="0" destOrd="0" presId="urn:microsoft.com/office/officeart/2005/8/layout/cycle6"/>
    <dgm:cxn modelId="{EFC477B5-141D-4C99-908B-B7A72258AB57}" type="presOf" srcId="{2C4A04AA-D383-47B5-BBB0-5B428F42AA06}" destId="{BE95ACFF-B2C5-472E-9B95-A54269B6C028}" srcOrd="0" destOrd="0" presId="urn:microsoft.com/office/officeart/2005/8/layout/cycle6"/>
    <dgm:cxn modelId="{4338D7FA-4E13-49C7-B360-0C5EB08E52CB}" srcId="{32F1F98D-4783-42AA-9E5F-30ECBB86E16F}" destId="{2C4A04AA-D383-47B5-BBB0-5B428F42AA06}" srcOrd="0" destOrd="0" parTransId="{98AD3FB1-7330-43AB-8E92-12BC018306CA}" sibTransId="{25E24BD5-16CE-484D-8A1A-D06A3B877582}"/>
    <dgm:cxn modelId="{E5B453BA-93AE-4C39-A85A-2CC794F7D987}" type="presOf" srcId="{08D7EB32-4605-412B-AA53-1231A1C0A204}" destId="{3822A089-463B-4B5D-B485-94208CEE6091}" srcOrd="0" destOrd="0" presId="urn:microsoft.com/office/officeart/2005/8/layout/cycle6"/>
    <dgm:cxn modelId="{22BD2633-592E-4AE3-8E1F-F5780E841AB8}" type="presOf" srcId="{972352A6-FC85-4B2C-BCF5-7E61A96682AF}" destId="{AC8B817B-AC5C-487E-AEF0-899300C2AE46}" srcOrd="0" destOrd="0" presId="urn:microsoft.com/office/officeart/2005/8/layout/cycle6"/>
    <dgm:cxn modelId="{CBBCEE36-4847-4BFA-A140-EB450FC42929}" srcId="{32F1F98D-4783-42AA-9E5F-30ECBB86E16F}" destId="{332BE36E-AC1C-4E7C-B714-66277E444BA1}" srcOrd="1" destOrd="0" parTransId="{CBB4726A-DC46-4F78-9E08-97A859646186}" sibTransId="{FA596D8E-C6A7-4FBB-AF90-D8112F06DF17}"/>
    <dgm:cxn modelId="{AF2CE5DC-3D16-4F77-8486-782EE898044B}" type="presParOf" srcId="{76CA301D-E901-47BF-ACE8-25209C7525DD}" destId="{BE95ACFF-B2C5-472E-9B95-A54269B6C028}" srcOrd="0" destOrd="0" presId="urn:microsoft.com/office/officeart/2005/8/layout/cycle6"/>
    <dgm:cxn modelId="{8C11B181-93B5-4328-BAFD-437A59B7D4DD}" type="presParOf" srcId="{76CA301D-E901-47BF-ACE8-25209C7525DD}" destId="{77E03A13-107B-4A43-A37C-A5CB3C67DF5D}" srcOrd="1" destOrd="0" presId="urn:microsoft.com/office/officeart/2005/8/layout/cycle6"/>
    <dgm:cxn modelId="{A1BEBD57-10F4-406A-8585-491043F39AC8}" type="presParOf" srcId="{76CA301D-E901-47BF-ACE8-25209C7525DD}" destId="{A02C0E23-94FE-4D73-AED6-34D20090271A}" srcOrd="2" destOrd="0" presId="urn:microsoft.com/office/officeart/2005/8/layout/cycle6"/>
    <dgm:cxn modelId="{ABC31CCC-D719-4C0C-8F23-FA000B630691}" type="presParOf" srcId="{76CA301D-E901-47BF-ACE8-25209C7525DD}" destId="{73322172-6B8A-461A-B6DF-A0DA0A64A6AB}" srcOrd="3" destOrd="0" presId="urn:microsoft.com/office/officeart/2005/8/layout/cycle6"/>
    <dgm:cxn modelId="{B063A72F-5ABB-42E8-946D-A94274A8288E}" type="presParOf" srcId="{76CA301D-E901-47BF-ACE8-25209C7525DD}" destId="{637D076C-8AE4-4154-8515-135CCE5C2FF6}" srcOrd="4" destOrd="0" presId="urn:microsoft.com/office/officeart/2005/8/layout/cycle6"/>
    <dgm:cxn modelId="{3677C729-F776-405C-A810-D2B6A650883F}" type="presParOf" srcId="{76CA301D-E901-47BF-ACE8-25209C7525DD}" destId="{5EB11151-395F-4DDE-A9F9-A72F27E31F62}" srcOrd="5" destOrd="0" presId="urn:microsoft.com/office/officeart/2005/8/layout/cycle6"/>
    <dgm:cxn modelId="{170C94BC-9F2F-4996-B086-187AB4C948E5}" type="presParOf" srcId="{76CA301D-E901-47BF-ACE8-25209C7525DD}" destId="{3822A089-463B-4B5D-B485-94208CEE6091}" srcOrd="6" destOrd="0" presId="urn:microsoft.com/office/officeart/2005/8/layout/cycle6"/>
    <dgm:cxn modelId="{30E58F91-9D03-46A1-9ECF-7DCDEC6832DD}" type="presParOf" srcId="{76CA301D-E901-47BF-ACE8-25209C7525DD}" destId="{81DD034C-2A7A-41E1-87FC-41AE06CFFC5A}" srcOrd="7" destOrd="0" presId="urn:microsoft.com/office/officeart/2005/8/layout/cycle6"/>
    <dgm:cxn modelId="{CBD78482-4F8F-4709-A117-DF333E377C27}" type="presParOf" srcId="{76CA301D-E901-47BF-ACE8-25209C7525DD}" destId="{0240D845-E585-4CBB-871C-DC579DC0BF31}" srcOrd="8" destOrd="0" presId="urn:microsoft.com/office/officeart/2005/8/layout/cycle6"/>
    <dgm:cxn modelId="{F7883222-BD28-40DE-8F39-E3AB63011D74}" type="presParOf" srcId="{76CA301D-E901-47BF-ACE8-25209C7525DD}" destId="{161C2C01-9E81-4C56-B56E-9A7C772926DD}" srcOrd="9" destOrd="0" presId="urn:microsoft.com/office/officeart/2005/8/layout/cycle6"/>
    <dgm:cxn modelId="{FF4D75EA-F45B-4D27-8545-6B7E928B83DC}" type="presParOf" srcId="{76CA301D-E901-47BF-ACE8-25209C7525DD}" destId="{841792F7-9217-4DF1-88C6-FD458615DA6C}" srcOrd="10" destOrd="0" presId="urn:microsoft.com/office/officeart/2005/8/layout/cycle6"/>
    <dgm:cxn modelId="{0235507C-AF55-4B0E-BAA3-FC99B66E42B5}" type="presParOf" srcId="{76CA301D-E901-47BF-ACE8-25209C7525DD}" destId="{AC8B817B-AC5C-487E-AEF0-899300C2AE46}" srcOrd="11" destOrd="0" presId="urn:microsoft.com/office/officeart/2005/8/layout/cycle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77CE29F-CCB0-4167-853E-6EC95FDCFCE3}" type="doc">
      <dgm:prSet loTypeId="urn:microsoft.com/office/officeart/2005/8/layout/cycle8" loCatId="cycle" qsTypeId="urn:microsoft.com/office/officeart/2005/8/quickstyle/simple1" qsCatId="simple" csTypeId="urn:microsoft.com/office/officeart/2005/8/colors/accent1_2" csCatId="accent1" phldr="1"/>
      <dgm:spPr/>
    </dgm:pt>
    <dgm:pt modelId="{F57C9521-376C-42D7-9497-F2DA46F6BDCF}">
      <dgm:prSet phldrT="[Texto]" custT="1"/>
      <dgm:spPr/>
      <dgm:t>
        <a:bodyPr/>
        <a:lstStyle/>
        <a:p>
          <a:r>
            <a:rPr lang="es-EC" sz="1400" dirty="0" smtClean="0"/>
            <a:t>2. </a:t>
          </a:r>
          <a:r>
            <a:rPr lang="es-EC" sz="1600" dirty="0" smtClean="0"/>
            <a:t>Se reformó el Estatuto Orgánico de Gestión Organizacional por Procesos.</a:t>
          </a:r>
          <a:endParaRPr lang="es-EC" sz="1600" dirty="0"/>
        </a:p>
      </dgm:t>
    </dgm:pt>
    <dgm:pt modelId="{54C9374B-5BBA-45F3-95DB-A4AEC0D6A681}" type="parTrans" cxnId="{28A8D041-EA32-4BF3-B644-F9956DA8D44A}">
      <dgm:prSet/>
      <dgm:spPr/>
      <dgm:t>
        <a:bodyPr/>
        <a:lstStyle/>
        <a:p>
          <a:endParaRPr lang="es-EC"/>
        </a:p>
      </dgm:t>
    </dgm:pt>
    <dgm:pt modelId="{BFC1B6AA-8D5A-428D-8E95-31A8ACB52357}" type="sibTrans" cxnId="{28A8D041-EA32-4BF3-B644-F9956DA8D44A}">
      <dgm:prSet/>
      <dgm:spPr/>
      <dgm:t>
        <a:bodyPr/>
        <a:lstStyle/>
        <a:p>
          <a:endParaRPr lang="es-EC"/>
        </a:p>
      </dgm:t>
    </dgm:pt>
    <dgm:pt modelId="{3EDE5385-5464-4B89-9F24-80673042ECA7}">
      <dgm:prSet phldrT="[Texto]" custT="1"/>
      <dgm:spPr/>
      <dgm:t>
        <a:bodyPr/>
        <a:lstStyle/>
        <a:p>
          <a:r>
            <a:rPr lang="es-EC" sz="2000" dirty="0" smtClean="0"/>
            <a:t>3. Se actualizó el Plan Estratégico Institucional 2012 – 2017 </a:t>
          </a:r>
          <a:endParaRPr lang="es-EC" sz="2000" dirty="0"/>
        </a:p>
      </dgm:t>
    </dgm:pt>
    <dgm:pt modelId="{3435C612-B583-4D65-8E91-85E95800AA91}" type="parTrans" cxnId="{0AA1FCA4-9A1E-4D63-98E9-E4CDE0EC3415}">
      <dgm:prSet/>
      <dgm:spPr/>
      <dgm:t>
        <a:bodyPr/>
        <a:lstStyle/>
        <a:p>
          <a:endParaRPr lang="es-EC"/>
        </a:p>
      </dgm:t>
    </dgm:pt>
    <dgm:pt modelId="{7B3DEAAE-9A94-4A2B-9F52-0C16EB96331A}" type="sibTrans" cxnId="{0AA1FCA4-9A1E-4D63-98E9-E4CDE0EC3415}">
      <dgm:prSet/>
      <dgm:spPr/>
      <dgm:t>
        <a:bodyPr/>
        <a:lstStyle/>
        <a:p>
          <a:endParaRPr lang="es-EC"/>
        </a:p>
      </dgm:t>
    </dgm:pt>
    <dgm:pt modelId="{145C80AF-A130-459B-9D20-6453D7BCB2F6}">
      <dgm:prSet phldrT="[Texto]" custT="1"/>
      <dgm:spPr/>
      <dgm:t>
        <a:bodyPr/>
        <a:lstStyle/>
        <a:p>
          <a:r>
            <a:rPr lang="es-EC" sz="2000" dirty="0" smtClean="0"/>
            <a:t>1. Se diseñó un modelo de gestión eficiente</a:t>
          </a:r>
          <a:r>
            <a:rPr lang="es-EC" sz="1600" dirty="0" smtClean="0"/>
            <a:t>.</a:t>
          </a:r>
          <a:endParaRPr lang="es-EC" sz="1600" dirty="0"/>
        </a:p>
      </dgm:t>
    </dgm:pt>
    <dgm:pt modelId="{24B7CF46-571B-4E04-A057-61D853D1B6EC}" type="parTrans" cxnId="{16D81E02-B441-4C0B-81FB-EA0C7B87C6C9}">
      <dgm:prSet/>
      <dgm:spPr/>
      <dgm:t>
        <a:bodyPr/>
        <a:lstStyle/>
        <a:p>
          <a:endParaRPr lang="es-EC"/>
        </a:p>
      </dgm:t>
    </dgm:pt>
    <dgm:pt modelId="{88D0A1CE-D275-4DFB-BC58-6F117BBC9F32}" type="sibTrans" cxnId="{16D81E02-B441-4C0B-81FB-EA0C7B87C6C9}">
      <dgm:prSet/>
      <dgm:spPr/>
      <dgm:t>
        <a:bodyPr/>
        <a:lstStyle/>
        <a:p>
          <a:endParaRPr lang="es-EC"/>
        </a:p>
      </dgm:t>
    </dgm:pt>
    <dgm:pt modelId="{4C77B5A5-36F7-45C3-96CD-77D84957A007}" type="pres">
      <dgm:prSet presAssocID="{B77CE29F-CCB0-4167-853E-6EC95FDCFCE3}" presName="compositeShape" presStyleCnt="0">
        <dgm:presLayoutVars>
          <dgm:chMax val="7"/>
          <dgm:dir/>
          <dgm:resizeHandles val="exact"/>
        </dgm:presLayoutVars>
      </dgm:prSet>
      <dgm:spPr/>
    </dgm:pt>
    <dgm:pt modelId="{3782978F-7D0B-4D90-8656-C78861CBA41A}" type="pres">
      <dgm:prSet presAssocID="{B77CE29F-CCB0-4167-853E-6EC95FDCFCE3}" presName="wedge1" presStyleLbl="node1" presStyleIdx="0" presStyleCnt="3" custScaleX="112518" custScaleY="105056"/>
      <dgm:spPr/>
      <dgm:t>
        <a:bodyPr/>
        <a:lstStyle/>
        <a:p>
          <a:endParaRPr lang="es-EC"/>
        </a:p>
      </dgm:t>
    </dgm:pt>
    <dgm:pt modelId="{5CFE3BC3-38BB-4786-8442-6A4578D26EA6}" type="pres">
      <dgm:prSet presAssocID="{B77CE29F-CCB0-4167-853E-6EC95FDCFCE3}" presName="dummy1a" presStyleCnt="0"/>
      <dgm:spPr/>
    </dgm:pt>
    <dgm:pt modelId="{87574B78-1AC7-468A-9619-D88B6F753AF0}" type="pres">
      <dgm:prSet presAssocID="{B77CE29F-CCB0-4167-853E-6EC95FDCFCE3}" presName="dummy1b" presStyleCnt="0"/>
      <dgm:spPr/>
    </dgm:pt>
    <dgm:pt modelId="{7FAC54D7-ED84-40B3-989C-21DA9061CBC3}" type="pres">
      <dgm:prSet presAssocID="{B77CE29F-CCB0-4167-853E-6EC95FDCFCE3}" presName="wedge1Tx" presStyleLbl="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D8CDE0AB-DE64-4123-9301-B2BC84F3D31E}" type="pres">
      <dgm:prSet presAssocID="{B77CE29F-CCB0-4167-853E-6EC95FDCFCE3}" presName="wedge2" presStyleLbl="node1" presStyleIdx="1" presStyleCnt="3"/>
      <dgm:spPr/>
      <dgm:t>
        <a:bodyPr/>
        <a:lstStyle/>
        <a:p>
          <a:endParaRPr lang="es-EC"/>
        </a:p>
      </dgm:t>
    </dgm:pt>
    <dgm:pt modelId="{AE359E90-6780-4070-85FF-C78190F83DF1}" type="pres">
      <dgm:prSet presAssocID="{B77CE29F-CCB0-4167-853E-6EC95FDCFCE3}" presName="dummy2a" presStyleCnt="0"/>
      <dgm:spPr/>
    </dgm:pt>
    <dgm:pt modelId="{8D1C7945-773B-465E-A0A6-59A80A371C9C}" type="pres">
      <dgm:prSet presAssocID="{B77CE29F-CCB0-4167-853E-6EC95FDCFCE3}" presName="dummy2b" presStyleCnt="0"/>
      <dgm:spPr/>
    </dgm:pt>
    <dgm:pt modelId="{B940DC4D-5A4B-459F-BC41-E682E937CF1D}" type="pres">
      <dgm:prSet presAssocID="{B77CE29F-CCB0-4167-853E-6EC95FDCFCE3}" presName="wedge2Tx" presStyleLbl="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5F0B428C-A9F8-4D84-975E-2C6A2037A332}" type="pres">
      <dgm:prSet presAssocID="{B77CE29F-CCB0-4167-853E-6EC95FDCFCE3}" presName="wedge3" presStyleLbl="node1" presStyleIdx="2" presStyleCnt="3"/>
      <dgm:spPr/>
      <dgm:t>
        <a:bodyPr/>
        <a:lstStyle/>
        <a:p>
          <a:endParaRPr lang="es-EC"/>
        </a:p>
      </dgm:t>
    </dgm:pt>
    <dgm:pt modelId="{269C816A-B905-4B58-B6B0-2B26F6131728}" type="pres">
      <dgm:prSet presAssocID="{B77CE29F-CCB0-4167-853E-6EC95FDCFCE3}" presName="dummy3a" presStyleCnt="0"/>
      <dgm:spPr/>
    </dgm:pt>
    <dgm:pt modelId="{9ABE7F21-71CB-49C5-8FCE-185296740DAC}" type="pres">
      <dgm:prSet presAssocID="{B77CE29F-CCB0-4167-853E-6EC95FDCFCE3}" presName="dummy3b" presStyleCnt="0"/>
      <dgm:spPr/>
    </dgm:pt>
    <dgm:pt modelId="{364B18E6-0B07-4451-8E95-943F1FCA7D57}" type="pres">
      <dgm:prSet presAssocID="{B77CE29F-CCB0-4167-853E-6EC95FDCFCE3}" presName="wedge3Tx" presStyleLbl="node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877A7A47-661E-4151-A979-B0C96CBC4D4A}" type="pres">
      <dgm:prSet presAssocID="{BFC1B6AA-8D5A-428D-8E95-31A8ACB52357}" presName="arrowWedge1" presStyleLbl="fgSibTrans2D1" presStyleIdx="0" presStyleCnt="3" custScaleX="99986" custScaleY="107137" custLinFactNeighborX="4388" custLinFactNeighborY="1226"/>
      <dgm:spPr/>
    </dgm:pt>
    <dgm:pt modelId="{88A90CCC-F029-4414-BD75-72F51D0DC9BB}" type="pres">
      <dgm:prSet presAssocID="{7B3DEAAE-9A94-4A2B-9F52-0C16EB96331A}" presName="arrowWedge2" presStyleLbl="fgSibTrans2D1" presStyleIdx="1" presStyleCnt="3"/>
      <dgm:spPr/>
    </dgm:pt>
    <dgm:pt modelId="{633513A5-22F5-45D2-8898-1E04E25D32CD}" type="pres">
      <dgm:prSet presAssocID="{88D0A1CE-D275-4DFB-BC58-6F117BBC9F32}" presName="arrowWedge3" presStyleLbl="fgSibTrans2D1" presStyleIdx="2" presStyleCnt="3"/>
      <dgm:spPr/>
    </dgm:pt>
  </dgm:ptLst>
  <dgm:cxnLst>
    <dgm:cxn modelId="{936AB6D3-5BDB-4D3F-AEAF-A8CA2C7F3010}" type="presOf" srcId="{3EDE5385-5464-4B89-9F24-80673042ECA7}" destId="{B940DC4D-5A4B-459F-BC41-E682E937CF1D}" srcOrd="1" destOrd="0" presId="urn:microsoft.com/office/officeart/2005/8/layout/cycle8"/>
    <dgm:cxn modelId="{2201FD82-8134-44A6-B35F-18B8FE46F537}" type="presOf" srcId="{3EDE5385-5464-4B89-9F24-80673042ECA7}" destId="{D8CDE0AB-DE64-4123-9301-B2BC84F3D31E}" srcOrd="0" destOrd="0" presId="urn:microsoft.com/office/officeart/2005/8/layout/cycle8"/>
    <dgm:cxn modelId="{54B189F0-30D9-4FA9-ABC2-73178DA067A1}" type="presOf" srcId="{145C80AF-A130-459B-9D20-6453D7BCB2F6}" destId="{364B18E6-0B07-4451-8E95-943F1FCA7D57}" srcOrd="1" destOrd="0" presId="urn:microsoft.com/office/officeart/2005/8/layout/cycle8"/>
    <dgm:cxn modelId="{16D81E02-B441-4C0B-81FB-EA0C7B87C6C9}" srcId="{B77CE29F-CCB0-4167-853E-6EC95FDCFCE3}" destId="{145C80AF-A130-459B-9D20-6453D7BCB2F6}" srcOrd="2" destOrd="0" parTransId="{24B7CF46-571B-4E04-A057-61D853D1B6EC}" sibTransId="{88D0A1CE-D275-4DFB-BC58-6F117BBC9F32}"/>
    <dgm:cxn modelId="{28A8D041-EA32-4BF3-B644-F9956DA8D44A}" srcId="{B77CE29F-CCB0-4167-853E-6EC95FDCFCE3}" destId="{F57C9521-376C-42D7-9497-F2DA46F6BDCF}" srcOrd="0" destOrd="0" parTransId="{54C9374B-5BBA-45F3-95DB-A4AEC0D6A681}" sibTransId="{BFC1B6AA-8D5A-428D-8E95-31A8ACB52357}"/>
    <dgm:cxn modelId="{79071A52-3669-42BF-8FF3-C68C505708B6}" type="presOf" srcId="{B77CE29F-CCB0-4167-853E-6EC95FDCFCE3}" destId="{4C77B5A5-36F7-45C3-96CD-77D84957A007}" srcOrd="0" destOrd="0" presId="urn:microsoft.com/office/officeart/2005/8/layout/cycle8"/>
    <dgm:cxn modelId="{0F11C684-7EA6-4E8B-978E-96767807259C}" type="presOf" srcId="{145C80AF-A130-459B-9D20-6453D7BCB2F6}" destId="{5F0B428C-A9F8-4D84-975E-2C6A2037A332}" srcOrd="0" destOrd="0" presId="urn:microsoft.com/office/officeart/2005/8/layout/cycle8"/>
    <dgm:cxn modelId="{1D291A10-0741-4B07-B2EA-FC91042812C3}" type="presOf" srcId="{F57C9521-376C-42D7-9497-F2DA46F6BDCF}" destId="{3782978F-7D0B-4D90-8656-C78861CBA41A}" srcOrd="0" destOrd="0" presId="urn:microsoft.com/office/officeart/2005/8/layout/cycle8"/>
    <dgm:cxn modelId="{3FEE542E-D487-46A3-AE06-CF9EDA3D9AA7}" type="presOf" srcId="{F57C9521-376C-42D7-9497-F2DA46F6BDCF}" destId="{7FAC54D7-ED84-40B3-989C-21DA9061CBC3}" srcOrd="1" destOrd="0" presId="urn:microsoft.com/office/officeart/2005/8/layout/cycle8"/>
    <dgm:cxn modelId="{0AA1FCA4-9A1E-4D63-98E9-E4CDE0EC3415}" srcId="{B77CE29F-CCB0-4167-853E-6EC95FDCFCE3}" destId="{3EDE5385-5464-4B89-9F24-80673042ECA7}" srcOrd="1" destOrd="0" parTransId="{3435C612-B583-4D65-8E91-85E95800AA91}" sibTransId="{7B3DEAAE-9A94-4A2B-9F52-0C16EB96331A}"/>
    <dgm:cxn modelId="{78EE9290-C9D3-446C-9372-3EEEC93AAF79}" type="presParOf" srcId="{4C77B5A5-36F7-45C3-96CD-77D84957A007}" destId="{3782978F-7D0B-4D90-8656-C78861CBA41A}" srcOrd="0" destOrd="0" presId="urn:microsoft.com/office/officeart/2005/8/layout/cycle8"/>
    <dgm:cxn modelId="{282D536A-D459-42AC-8DDB-50B04043F712}" type="presParOf" srcId="{4C77B5A5-36F7-45C3-96CD-77D84957A007}" destId="{5CFE3BC3-38BB-4786-8442-6A4578D26EA6}" srcOrd="1" destOrd="0" presId="urn:microsoft.com/office/officeart/2005/8/layout/cycle8"/>
    <dgm:cxn modelId="{30EAE924-FF57-4E3D-BE23-87B171856254}" type="presParOf" srcId="{4C77B5A5-36F7-45C3-96CD-77D84957A007}" destId="{87574B78-1AC7-468A-9619-D88B6F753AF0}" srcOrd="2" destOrd="0" presId="urn:microsoft.com/office/officeart/2005/8/layout/cycle8"/>
    <dgm:cxn modelId="{E0DC6A71-848D-4C2E-8443-48F1B0E38930}" type="presParOf" srcId="{4C77B5A5-36F7-45C3-96CD-77D84957A007}" destId="{7FAC54D7-ED84-40B3-989C-21DA9061CBC3}" srcOrd="3" destOrd="0" presId="urn:microsoft.com/office/officeart/2005/8/layout/cycle8"/>
    <dgm:cxn modelId="{453F1F48-798A-4B84-9014-D9212EBADA4D}" type="presParOf" srcId="{4C77B5A5-36F7-45C3-96CD-77D84957A007}" destId="{D8CDE0AB-DE64-4123-9301-B2BC84F3D31E}" srcOrd="4" destOrd="0" presId="urn:microsoft.com/office/officeart/2005/8/layout/cycle8"/>
    <dgm:cxn modelId="{C2F4E9F1-6DDA-4D2D-82B4-219CADB15C70}" type="presParOf" srcId="{4C77B5A5-36F7-45C3-96CD-77D84957A007}" destId="{AE359E90-6780-4070-85FF-C78190F83DF1}" srcOrd="5" destOrd="0" presId="urn:microsoft.com/office/officeart/2005/8/layout/cycle8"/>
    <dgm:cxn modelId="{511BC36E-8777-4FB6-8AA6-785D28DE95B0}" type="presParOf" srcId="{4C77B5A5-36F7-45C3-96CD-77D84957A007}" destId="{8D1C7945-773B-465E-A0A6-59A80A371C9C}" srcOrd="6" destOrd="0" presId="urn:microsoft.com/office/officeart/2005/8/layout/cycle8"/>
    <dgm:cxn modelId="{915E927A-83B7-4714-8576-66631ABD4567}" type="presParOf" srcId="{4C77B5A5-36F7-45C3-96CD-77D84957A007}" destId="{B940DC4D-5A4B-459F-BC41-E682E937CF1D}" srcOrd="7" destOrd="0" presId="urn:microsoft.com/office/officeart/2005/8/layout/cycle8"/>
    <dgm:cxn modelId="{3C1FFF05-BB32-4773-8717-CFC76A04A338}" type="presParOf" srcId="{4C77B5A5-36F7-45C3-96CD-77D84957A007}" destId="{5F0B428C-A9F8-4D84-975E-2C6A2037A332}" srcOrd="8" destOrd="0" presId="urn:microsoft.com/office/officeart/2005/8/layout/cycle8"/>
    <dgm:cxn modelId="{E0216204-CEE8-40DB-87F7-2133A517353F}" type="presParOf" srcId="{4C77B5A5-36F7-45C3-96CD-77D84957A007}" destId="{269C816A-B905-4B58-B6B0-2B26F6131728}" srcOrd="9" destOrd="0" presId="urn:microsoft.com/office/officeart/2005/8/layout/cycle8"/>
    <dgm:cxn modelId="{CC2B08AF-FE17-47B3-8033-2251EA88ABA7}" type="presParOf" srcId="{4C77B5A5-36F7-45C3-96CD-77D84957A007}" destId="{9ABE7F21-71CB-49C5-8FCE-185296740DAC}" srcOrd="10" destOrd="0" presId="urn:microsoft.com/office/officeart/2005/8/layout/cycle8"/>
    <dgm:cxn modelId="{E7525046-B800-4697-A357-4C0B49F4D3FC}" type="presParOf" srcId="{4C77B5A5-36F7-45C3-96CD-77D84957A007}" destId="{364B18E6-0B07-4451-8E95-943F1FCA7D57}" srcOrd="11" destOrd="0" presId="urn:microsoft.com/office/officeart/2005/8/layout/cycle8"/>
    <dgm:cxn modelId="{3177AF11-7DD5-4AFC-A5AF-8ACA4DE72848}" type="presParOf" srcId="{4C77B5A5-36F7-45C3-96CD-77D84957A007}" destId="{877A7A47-661E-4151-A979-B0C96CBC4D4A}" srcOrd="12" destOrd="0" presId="urn:microsoft.com/office/officeart/2005/8/layout/cycle8"/>
    <dgm:cxn modelId="{8AC8077C-913B-4A8C-BD73-226E94C18BEE}" type="presParOf" srcId="{4C77B5A5-36F7-45C3-96CD-77D84957A007}" destId="{88A90CCC-F029-4414-BD75-72F51D0DC9BB}" srcOrd="13" destOrd="0" presId="urn:microsoft.com/office/officeart/2005/8/layout/cycle8"/>
    <dgm:cxn modelId="{E22C9A25-89F7-48D9-AFAE-BC0EAF40E73B}" type="presParOf" srcId="{4C77B5A5-36F7-45C3-96CD-77D84957A007}" destId="{633513A5-22F5-45D2-8898-1E04E25D32CD}" srcOrd="14" destOrd="0" presId="urn:microsoft.com/office/officeart/2005/8/layout/cycle8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1A836510-17E8-464B-AEB6-B6E4281094E2}" type="doc">
      <dgm:prSet loTypeId="urn:microsoft.com/office/officeart/2009/layout/ReverseList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C"/>
        </a:p>
      </dgm:t>
    </dgm:pt>
    <dgm:pt modelId="{1FCC7F65-500C-4581-912D-63C03A7A9507}">
      <dgm:prSet phldrT="[Texto]" custT="1"/>
      <dgm:spPr/>
      <dgm:t>
        <a:bodyPr/>
        <a:lstStyle/>
        <a:p>
          <a:pPr marL="0" marR="0" indent="0" algn="ctr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s-EC" sz="1800" b="1" dirty="0" smtClean="0"/>
            <a:t>129</a:t>
          </a:r>
        </a:p>
        <a:p>
          <a:pPr marL="0" marR="0" indent="0" algn="ctr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s-EC" sz="2000" dirty="0" smtClean="0"/>
            <a:t>Dependencias municipales </a:t>
          </a:r>
        </a:p>
        <a:p>
          <a:pPr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C" sz="1800" dirty="0"/>
        </a:p>
      </dgm:t>
    </dgm:pt>
    <dgm:pt modelId="{CF6DDAF8-F58A-4376-A7E9-79B670BDD70B}" type="parTrans" cxnId="{B5363C49-6B54-442C-9817-E933731D2F93}">
      <dgm:prSet/>
      <dgm:spPr/>
      <dgm:t>
        <a:bodyPr/>
        <a:lstStyle/>
        <a:p>
          <a:endParaRPr lang="es-EC"/>
        </a:p>
      </dgm:t>
    </dgm:pt>
    <dgm:pt modelId="{2FA4D8F4-6C6F-4005-89F8-59CF0E7B9703}" type="sibTrans" cxnId="{B5363C49-6B54-442C-9817-E933731D2F93}">
      <dgm:prSet/>
      <dgm:spPr/>
      <dgm:t>
        <a:bodyPr/>
        <a:lstStyle/>
        <a:p>
          <a:endParaRPr lang="es-EC"/>
        </a:p>
      </dgm:t>
    </dgm:pt>
    <dgm:pt modelId="{63FA0530-B5C1-4D4D-AFDE-4106B626629F}">
      <dgm:prSet phldrT="[Texto]" custT="1"/>
      <dgm:spPr/>
      <dgm:t>
        <a:bodyPr/>
        <a:lstStyle/>
        <a:p>
          <a:pPr algn="ctr"/>
          <a:r>
            <a:rPr lang="es-EC" sz="1800" b="1" dirty="0" smtClean="0"/>
            <a:t>776</a:t>
          </a:r>
          <a:r>
            <a:rPr lang="es-EC" sz="1800" dirty="0" smtClean="0"/>
            <a:t> 
</a:t>
          </a:r>
          <a:r>
            <a:rPr lang="es-EC" sz="2000" dirty="0" smtClean="0"/>
            <a:t>Servidores participaron </a:t>
          </a:r>
          <a:endParaRPr lang="es-EC" sz="2000" dirty="0"/>
        </a:p>
      </dgm:t>
    </dgm:pt>
    <dgm:pt modelId="{88AFB78E-861E-4C66-918C-65478284DC58}" type="parTrans" cxnId="{194F7F56-FBDA-46EB-9E79-949588F36A93}">
      <dgm:prSet/>
      <dgm:spPr/>
      <dgm:t>
        <a:bodyPr/>
        <a:lstStyle/>
        <a:p>
          <a:endParaRPr lang="es-EC"/>
        </a:p>
      </dgm:t>
    </dgm:pt>
    <dgm:pt modelId="{9FFB60E8-CE6F-4ED8-A93F-B5545ABAB174}" type="sibTrans" cxnId="{194F7F56-FBDA-46EB-9E79-949588F36A93}">
      <dgm:prSet/>
      <dgm:spPr/>
      <dgm:t>
        <a:bodyPr/>
        <a:lstStyle/>
        <a:p>
          <a:endParaRPr lang="es-EC"/>
        </a:p>
      </dgm:t>
    </dgm:pt>
    <dgm:pt modelId="{256112FE-0CCF-4132-95EE-A90029E22404}" type="pres">
      <dgm:prSet presAssocID="{1A836510-17E8-464B-AEB6-B6E4281094E2}" presName="Name0" presStyleCnt="0">
        <dgm:presLayoutVars>
          <dgm:chMax val="2"/>
          <dgm:chPref val="2"/>
          <dgm:animLvl val="lvl"/>
        </dgm:presLayoutVars>
      </dgm:prSet>
      <dgm:spPr/>
      <dgm:t>
        <a:bodyPr/>
        <a:lstStyle/>
        <a:p>
          <a:endParaRPr lang="es-EC"/>
        </a:p>
      </dgm:t>
    </dgm:pt>
    <dgm:pt modelId="{8FA4D0DA-A857-4EA9-9536-7172CAC6E728}" type="pres">
      <dgm:prSet presAssocID="{1A836510-17E8-464B-AEB6-B6E4281094E2}" presName="LeftText" presStyleLbl="revTx" presStyleIdx="0" presStyleCnt="0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62DD97CE-8D59-4C07-937D-39D20A83D5B1}" type="pres">
      <dgm:prSet presAssocID="{1A836510-17E8-464B-AEB6-B6E4281094E2}" presName="LeftNode" presStyleLbl="bgImgPlace1" presStyleIdx="0" presStyleCnt="2" custScaleX="189686">
        <dgm:presLayoutVars>
          <dgm:chMax val="2"/>
          <dgm:chPref val="2"/>
        </dgm:presLayoutVars>
      </dgm:prSet>
      <dgm:spPr/>
      <dgm:t>
        <a:bodyPr/>
        <a:lstStyle/>
        <a:p>
          <a:endParaRPr lang="es-EC"/>
        </a:p>
      </dgm:t>
    </dgm:pt>
    <dgm:pt modelId="{61107F4D-B96C-4D29-B34D-46CD52F5EB6C}" type="pres">
      <dgm:prSet presAssocID="{1A836510-17E8-464B-AEB6-B6E4281094E2}" presName="RightText" presStyleLbl="revTx" presStyleIdx="0" presStyleCnt="0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100BA039-E1CD-4C17-BA64-C3D1757E3C37}" type="pres">
      <dgm:prSet presAssocID="{1A836510-17E8-464B-AEB6-B6E4281094E2}" presName="RightNode" presStyleLbl="bgImgPlace1" presStyleIdx="1" presStyleCnt="2" custScaleX="169123" custLinFactNeighborX="68948" custLinFactNeighborY="-705">
        <dgm:presLayoutVars>
          <dgm:chMax val="0"/>
          <dgm:chPref val="0"/>
        </dgm:presLayoutVars>
      </dgm:prSet>
      <dgm:spPr/>
      <dgm:t>
        <a:bodyPr/>
        <a:lstStyle/>
        <a:p>
          <a:endParaRPr lang="es-EC"/>
        </a:p>
      </dgm:t>
    </dgm:pt>
    <dgm:pt modelId="{5F01E392-5E98-43C8-8B2B-8BC395A64B2C}" type="pres">
      <dgm:prSet presAssocID="{1A836510-17E8-464B-AEB6-B6E4281094E2}" presName="TopArrow" presStyleLbl="node1" presStyleIdx="0" presStyleCnt="2" custLinFactNeighborX="13050" custLinFactNeighborY="-427"/>
      <dgm:spPr/>
    </dgm:pt>
    <dgm:pt modelId="{5BB0D950-1C32-4437-BD26-252820868217}" type="pres">
      <dgm:prSet presAssocID="{1A836510-17E8-464B-AEB6-B6E4281094E2}" presName="BottomArrow" presStyleLbl="node1" presStyleIdx="1" presStyleCnt="2" custLinFactNeighborX="13050" custLinFactNeighborY="-950"/>
      <dgm:spPr/>
    </dgm:pt>
  </dgm:ptLst>
  <dgm:cxnLst>
    <dgm:cxn modelId="{194F7F56-FBDA-46EB-9E79-949588F36A93}" srcId="{1A836510-17E8-464B-AEB6-B6E4281094E2}" destId="{63FA0530-B5C1-4D4D-AFDE-4106B626629F}" srcOrd="1" destOrd="0" parTransId="{88AFB78E-861E-4C66-918C-65478284DC58}" sibTransId="{9FFB60E8-CE6F-4ED8-A93F-B5545ABAB174}"/>
    <dgm:cxn modelId="{B5363C49-6B54-442C-9817-E933731D2F93}" srcId="{1A836510-17E8-464B-AEB6-B6E4281094E2}" destId="{1FCC7F65-500C-4581-912D-63C03A7A9507}" srcOrd="0" destOrd="0" parTransId="{CF6DDAF8-F58A-4376-A7E9-79B670BDD70B}" sibTransId="{2FA4D8F4-6C6F-4005-89F8-59CF0E7B9703}"/>
    <dgm:cxn modelId="{F549789B-894F-41C3-AC02-1167ED58C886}" type="presOf" srcId="{1FCC7F65-500C-4581-912D-63C03A7A9507}" destId="{62DD97CE-8D59-4C07-937D-39D20A83D5B1}" srcOrd="1" destOrd="0" presId="urn:microsoft.com/office/officeart/2009/layout/ReverseList"/>
    <dgm:cxn modelId="{99412448-77E3-4301-A5B7-59D9D2FFC885}" type="presOf" srcId="{1A836510-17E8-464B-AEB6-B6E4281094E2}" destId="{256112FE-0CCF-4132-95EE-A90029E22404}" srcOrd="0" destOrd="0" presId="urn:microsoft.com/office/officeart/2009/layout/ReverseList"/>
    <dgm:cxn modelId="{4DF1A376-6385-4E13-B03B-55B8E760A509}" type="presOf" srcId="{63FA0530-B5C1-4D4D-AFDE-4106B626629F}" destId="{61107F4D-B96C-4D29-B34D-46CD52F5EB6C}" srcOrd="0" destOrd="0" presId="urn:microsoft.com/office/officeart/2009/layout/ReverseList"/>
    <dgm:cxn modelId="{F110BF16-D9AF-4D7A-BA14-4833FAFB087F}" type="presOf" srcId="{63FA0530-B5C1-4D4D-AFDE-4106B626629F}" destId="{100BA039-E1CD-4C17-BA64-C3D1757E3C37}" srcOrd="1" destOrd="0" presId="urn:microsoft.com/office/officeart/2009/layout/ReverseList"/>
    <dgm:cxn modelId="{323F0FE1-1F73-47EF-BC2C-A1D2F1A048F6}" type="presOf" srcId="{1FCC7F65-500C-4581-912D-63C03A7A9507}" destId="{8FA4D0DA-A857-4EA9-9536-7172CAC6E728}" srcOrd="0" destOrd="0" presId="urn:microsoft.com/office/officeart/2009/layout/ReverseList"/>
    <dgm:cxn modelId="{D8CB84ED-9F6F-4053-BDA8-1F212CE12DB8}" type="presParOf" srcId="{256112FE-0CCF-4132-95EE-A90029E22404}" destId="{8FA4D0DA-A857-4EA9-9536-7172CAC6E728}" srcOrd="0" destOrd="0" presId="urn:microsoft.com/office/officeart/2009/layout/ReverseList"/>
    <dgm:cxn modelId="{681AB4A4-55AC-4A16-8011-A4FF19265E17}" type="presParOf" srcId="{256112FE-0CCF-4132-95EE-A90029E22404}" destId="{62DD97CE-8D59-4C07-937D-39D20A83D5B1}" srcOrd="1" destOrd="0" presId="urn:microsoft.com/office/officeart/2009/layout/ReverseList"/>
    <dgm:cxn modelId="{93BF88AF-7A18-411A-8EF5-4F6BBE2B630E}" type="presParOf" srcId="{256112FE-0CCF-4132-95EE-A90029E22404}" destId="{61107F4D-B96C-4D29-B34D-46CD52F5EB6C}" srcOrd="2" destOrd="0" presId="urn:microsoft.com/office/officeart/2009/layout/ReverseList"/>
    <dgm:cxn modelId="{67EE0E5F-E7B2-4FC5-B1C1-0CCB446BEFAB}" type="presParOf" srcId="{256112FE-0CCF-4132-95EE-A90029E22404}" destId="{100BA039-E1CD-4C17-BA64-C3D1757E3C37}" srcOrd="3" destOrd="0" presId="urn:microsoft.com/office/officeart/2009/layout/ReverseList"/>
    <dgm:cxn modelId="{814BFAAE-9A90-4A47-B291-B2C7DC7A0CE1}" type="presParOf" srcId="{256112FE-0CCF-4132-95EE-A90029E22404}" destId="{5F01E392-5E98-43C8-8B2B-8BC395A64B2C}" srcOrd="4" destOrd="0" presId="urn:microsoft.com/office/officeart/2009/layout/ReverseList"/>
    <dgm:cxn modelId="{E4319895-A6E4-4AA7-9081-7B606EEB502B}" type="presParOf" srcId="{256112FE-0CCF-4132-95EE-A90029E22404}" destId="{5BB0D950-1C32-4437-BD26-252820868217}" srcOrd="5" destOrd="0" presId="urn:microsoft.com/office/officeart/2009/layout/Reverse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725ABD18-44AC-4899-9627-61B5ACEEA76F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C"/>
        </a:p>
      </dgm:t>
    </dgm:pt>
    <dgm:pt modelId="{BDDD2E69-EC64-400E-BB3F-D14B798F1E52}" type="pres">
      <dgm:prSet presAssocID="{725ABD18-44AC-4899-9627-61B5ACEEA76F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EC"/>
        </a:p>
      </dgm:t>
    </dgm:pt>
  </dgm:ptLst>
  <dgm:cxnLst>
    <dgm:cxn modelId="{478D5307-C01E-42C8-8CA8-7F0F8ADB2240}" type="presOf" srcId="{725ABD18-44AC-4899-9627-61B5ACEEA76F}" destId="{BDDD2E69-EC64-400E-BB3F-D14B798F1E52}" srcOrd="0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5786E6DD-F5C5-481A-AFA1-574FEBFB9377}" type="doc">
      <dgm:prSet loTypeId="urn:microsoft.com/office/officeart/2009/3/layout/SubStepProcess" loCatId="process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s-EC"/>
        </a:p>
      </dgm:t>
    </dgm:pt>
    <dgm:pt modelId="{2EE0BC16-1332-49CB-A98A-4CEED522D765}">
      <dgm:prSet phldrT="[Texto]"/>
      <dgm:spPr/>
      <dgm:t>
        <a:bodyPr/>
        <a:lstStyle/>
        <a:p>
          <a:r>
            <a:rPr lang="es-EC" dirty="0" smtClean="0"/>
            <a:t>Asistieron más de 400 representantes de diferentes sectores. </a:t>
          </a:r>
          <a:endParaRPr lang="es-EC" dirty="0"/>
        </a:p>
      </dgm:t>
    </dgm:pt>
    <dgm:pt modelId="{457E1263-7117-43DB-ABA6-7C2F1AF40D95}" type="parTrans" cxnId="{5D5B05CD-10A6-4E93-A2B4-88A722194CFC}">
      <dgm:prSet/>
      <dgm:spPr/>
      <dgm:t>
        <a:bodyPr/>
        <a:lstStyle/>
        <a:p>
          <a:endParaRPr lang="es-EC"/>
        </a:p>
      </dgm:t>
    </dgm:pt>
    <dgm:pt modelId="{62E1B128-74EE-45FA-BB60-E13B552A01E5}" type="sibTrans" cxnId="{5D5B05CD-10A6-4E93-A2B4-88A722194CFC}">
      <dgm:prSet/>
      <dgm:spPr/>
      <dgm:t>
        <a:bodyPr/>
        <a:lstStyle/>
        <a:p>
          <a:endParaRPr lang="es-EC"/>
        </a:p>
      </dgm:t>
    </dgm:pt>
    <dgm:pt modelId="{44150DBC-6F12-4845-A3BF-1C476E095C5A}" type="pres">
      <dgm:prSet presAssocID="{5786E6DD-F5C5-481A-AFA1-574FEBFB9377}" presName="Name0" presStyleCnt="0">
        <dgm:presLayoutVars>
          <dgm:chMax val="7"/>
          <dgm:dir/>
          <dgm:animOne val="branch"/>
        </dgm:presLayoutVars>
      </dgm:prSet>
      <dgm:spPr/>
      <dgm:t>
        <a:bodyPr/>
        <a:lstStyle/>
        <a:p>
          <a:endParaRPr lang="es-EC"/>
        </a:p>
      </dgm:t>
    </dgm:pt>
    <dgm:pt modelId="{4474FA33-432C-48D7-A5B2-8D7B75D1B452}" type="pres">
      <dgm:prSet presAssocID="{2EE0BC16-1332-49CB-A98A-4CEED522D765}" presName="parTx1" presStyleLbl="node1" presStyleIdx="0" presStyleCnt="1" custScaleX="36815" custScaleY="37084" custLinFactNeighborX="28842" custLinFactNeighborY="15485"/>
      <dgm:spPr/>
      <dgm:t>
        <a:bodyPr/>
        <a:lstStyle/>
        <a:p>
          <a:endParaRPr lang="es-EC"/>
        </a:p>
      </dgm:t>
    </dgm:pt>
  </dgm:ptLst>
  <dgm:cxnLst>
    <dgm:cxn modelId="{5D5B05CD-10A6-4E93-A2B4-88A722194CFC}" srcId="{5786E6DD-F5C5-481A-AFA1-574FEBFB9377}" destId="{2EE0BC16-1332-49CB-A98A-4CEED522D765}" srcOrd="0" destOrd="0" parTransId="{457E1263-7117-43DB-ABA6-7C2F1AF40D95}" sibTransId="{62E1B128-74EE-45FA-BB60-E13B552A01E5}"/>
    <dgm:cxn modelId="{5DF63721-EAB5-489D-B9EE-7CF45D214D3B}" type="presOf" srcId="{2EE0BC16-1332-49CB-A98A-4CEED522D765}" destId="{4474FA33-432C-48D7-A5B2-8D7B75D1B452}" srcOrd="0" destOrd="0" presId="urn:microsoft.com/office/officeart/2009/3/layout/SubStepProcess"/>
    <dgm:cxn modelId="{B21DA433-A6FB-4F2D-AF56-55DDC0BE7E29}" type="presOf" srcId="{5786E6DD-F5C5-481A-AFA1-574FEBFB9377}" destId="{44150DBC-6F12-4845-A3BF-1C476E095C5A}" srcOrd="0" destOrd="0" presId="urn:microsoft.com/office/officeart/2009/3/layout/SubStepProcess"/>
    <dgm:cxn modelId="{5C6B9B52-E642-4449-A3D8-16253095AD3A}" type="presParOf" srcId="{44150DBC-6F12-4845-A3BF-1C476E095C5A}" destId="{4474FA33-432C-48D7-A5B2-8D7B75D1B452}" srcOrd="0" destOrd="0" presId="urn:microsoft.com/office/officeart/2009/3/layout/SubStep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0A947B9F-8F2F-4C6A-877A-540237E2A58C}" type="doc">
      <dgm:prSet loTypeId="urn:microsoft.com/office/officeart/2005/8/layout/hList9" loCatId="list" qsTypeId="urn:microsoft.com/office/officeart/2005/8/quickstyle/simple5" qsCatId="simple" csTypeId="urn:microsoft.com/office/officeart/2005/8/colors/accent1_2" csCatId="accent1" phldr="1"/>
      <dgm:spPr/>
      <dgm:t>
        <a:bodyPr/>
        <a:lstStyle/>
        <a:p>
          <a:endParaRPr lang="es-EC"/>
        </a:p>
      </dgm:t>
    </dgm:pt>
    <dgm:pt modelId="{88B0BC58-23E9-4324-9E5B-9B8DB9642CAA}">
      <dgm:prSet phldrT="[Texto]"/>
      <dgm:spPr/>
      <dgm:t>
        <a:bodyPr/>
        <a:lstStyle/>
        <a:p>
          <a:r>
            <a:rPr lang="es-EC" b="1" i="1" dirty="0" smtClean="0"/>
            <a:t>103</a:t>
          </a:r>
          <a:endParaRPr lang="es-EC" dirty="0"/>
        </a:p>
      </dgm:t>
    </dgm:pt>
    <dgm:pt modelId="{90D24D30-833A-4A6E-9527-7D71CBBDC13E}" type="parTrans" cxnId="{851C0D5B-8988-489A-9CB4-49955748F558}">
      <dgm:prSet/>
      <dgm:spPr/>
      <dgm:t>
        <a:bodyPr/>
        <a:lstStyle/>
        <a:p>
          <a:endParaRPr lang="es-EC"/>
        </a:p>
      </dgm:t>
    </dgm:pt>
    <dgm:pt modelId="{8056FBF4-F15E-491E-8C61-A0AABA6EB817}" type="sibTrans" cxnId="{851C0D5B-8988-489A-9CB4-49955748F558}">
      <dgm:prSet/>
      <dgm:spPr/>
      <dgm:t>
        <a:bodyPr/>
        <a:lstStyle/>
        <a:p>
          <a:endParaRPr lang="es-EC"/>
        </a:p>
      </dgm:t>
    </dgm:pt>
    <dgm:pt modelId="{714BD075-55DD-42D2-8450-390F71C7A281}">
      <dgm:prSet phldrT="[Texto]" custT="1"/>
      <dgm:spPr/>
      <dgm:t>
        <a:bodyPr/>
        <a:lstStyle/>
        <a:p>
          <a:r>
            <a:rPr lang="es-EC" sz="2800" dirty="0" smtClean="0"/>
            <a:t>19</a:t>
          </a:r>
          <a:endParaRPr lang="es-EC" sz="2800" dirty="0"/>
        </a:p>
      </dgm:t>
    </dgm:pt>
    <dgm:pt modelId="{9EF3F0C8-4C42-452C-B9A0-206246CE77E2}" type="parTrans" cxnId="{C231E9D9-761B-4B5E-B1A1-3C48BCB4774F}">
      <dgm:prSet/>
      <dgm:spPr/>
      <dgm:t>
        <a:bodyPr/>
        <a:lstStyle/>
        <a:p>
          <a:endParaRPr lang="es-EC"/>
        </a:p>
      </dgm:t>
    </dgm:pt>
    <dgm:pt modelId="{BF69C137-8582-4AC4-8684-7BF87CE66517}" type="sibTrans" cxnId="{C231E9D9-761B-4B5E-B1A1-3C48BCB4774F}">
      <dgm:prSet/>
      <dgm:spPr/>
      <dgm:t>
        <a:bodyPr/>
        <a:lstStyle/>
        <a:p>
          <a:endParaRPr lang="es-EC"/>
        </a:p>
      </dgm:t>
    </dgm:pt>
    <dgm:pt modelId="{5406C136-C6DB-4A3B-878E-16E6B081DF16}">
      <dgm:prSet phldrT="[Texto]"/>
      <dgm:spPr/>
      <dgm:t>
        <a:bodyPr/>
        <a:lstStyle/>
        <a:p>
          <a:r>
            <a:rPr lang="es-EC" dirty="0" smtClean="0"/>
            <a:t>40</a:t>
          </a:r>
          <a:endParaRPr lang="es-EC" dirty="0"/>
        </a:p>
      </dgm:t>
    </dgm:pt>
    <dgm:pt modelId="{CF6FAC10-A656-4FCD-9DF6-B013E5C8B6C3}" type="parTrans" cxnId="{8558AFF0-1CEB-443C-8E19-34FD1EA7C36F}">
      <dgm:prSet/>
      <dgm:spPr/>
      <dgm:t>
        <a:bodyPr/>
        <a:lstStyle/>
        <a:p>
          <a:endParaRPr lang="es-EC"/>
        </a:p>
      </dgm:t>
    </dgm:pt>
    <dgm:pt modelId="{2195F96A-08AB-43CB-83F2-7328858F0553}" type="sibTrans" cxnId="{8558AFF0-1CEB-443C-8E19-34FD1EA7C36F}">
      <dgm:prSet/>
      <dgm:spPr/>
      <dgm:t>
        <a:bodyPr/>
        <a:lstStyle/>
        <a:p>
          <a:endParaRPr lang="es-EC"/>
        </a:p>
      </dgm:t>
    </dgm:pt>
    <dgm:pt modelId="{D3B30A3B-791A-414E-9463-833A23A21AD8}">
      <dgm:prSet custT="1"/>
      <dgm:spPr/>
      <dgm:t>
        <a:bodyPr/>
        <a:lstStyle/>
        <a:p>
          <a:pPr algn="ctr"/>
          <a:r>
            <a:rPr lang="es-EC" sz="1800" i="1" dirty="0" smtClean="0"/>
            <a:t>Entidades Municipales monitoreadas de 67 entidades contratantes </a:t>
          </a:r>
          <a:endParaRPr lang="es-EC" sz="1800" dirty="0"/>
        </a:p>
      </dgm:t>
    </dgm:pt>
    <dgm:pt modelId="{700397E2-448D-4272-857C-2ECB821DAFE2}" type="parTrans" cxnId="{4D5BCE4D-68CA-4521-8A12-F6A56389FC39}">
      <dgm:prSet/>
      <dgm:spPr/>
      <dgm:t>
        <a:bodyPr/>
        <a:lstStyle/>
        <a:p>
          <a:endParaRPr lang="es-EC"/>
        </a:p>
      </dgm:t>
    </dgm:pt>
    <dgm:pt modelId="{28702CBC-A6C2-4FE8-8DFE-B2B0FDB85C19}" type="sibTrans" cxnId="{4D5BCE4D-68CA-4521-8A12-F6A56389FC39}">
      <dgm:prSet/>
      <dgm:spPr/>
      <dgm:t>
        <a:bodyPr/>
        <a:lstStyle/>
        <a:p>
          <a:endParaRPr lang="es-EC"/>
        </a:p>
      </dgm:t>
    </dgm:pt>
    <dgm:pt modelId="{AE323F51-7195-4141-9131-2C226BB6965B}">
      <dgm:prSet/>
      <dgm:spPr/>
      <dgm:t>
        <a:bodyPr/>
        <a:lstStyle/>
        <a:p>
          <a:pPr algn="ctr"/>
          <a:r>
            <a:rPr lang="es-EC" i="1" dirty="0" smtClean="0"/>
            <a:t>Participantes en jornadas de  capacitación sobre contratación pública</a:t>
          </a:r>
          <a:endParaRPr lang="es-EC" dirty="0"/>
        </a:p>
      </dgm:t>
    </dgm:pt>
    <dgm:pt modelId="{2039D2E6-A99C-4893-A156-781849B20A5B}" type="parTrans" cxnId="{C8C138CC-DDEE-44C4-B54D-6AC0502AFE7F}">
      <dgm:prSet/>
      <dgm:spPr/>
      <dgm:t>
        <a:bodyPr/>
        <a:lstStyle/>
        <a:p>
          <a:endParaRPr lang="es-EC"/>
        </a:p>
      </dgm:t>
    </dgm:pt>
    <dgm:pt modelId="{CED5743F-476B-4D4E-8C92-776CD6DE013F}" type="sibTrans" cxnId="{C8C138CC-DDEE-44C4-B54D-6AC0502AFE7F}">
      <dgm:prSet/>
      <dgm:spPr/>
      <dgm:t>
        <a:bodyPr/>
        <a:lstStyle/>
        <a:p>
          <a:endParaRPr lang="es-EC"/>
        </a:p>
      </dgm:t>
    </dgm:pt>
    <dgm:pt modelId="{8984E8FB-DAC4-406B-864C-9899C71E6866}">
      <dgm:prSet phldrT="[Texto]"/>
      <dgm:spPr/>
      <dgm:t>
        <a:bodyPr/>
        <a:lstStyle/>
        <a:p>
          <a:r>
            <a:rPr lang="es-EC" dirty="0" smtClean="0"/>
            <a:t>232</a:t>
          </a:r>
          <a:endParaRPr lang="es-EC" dirty="0"/>
        </a:p>
      </dgm:t>
    </dgm:pt>
    <dgm:pt modelId="{F73A7153-2685-4FB3-8E0E-EDEC5428D688}" type="sibTrans" cxnId="{6CCEF001-39B7-4391-BFAC-F452B5BA85D1}">
      <dgm:prSet/>
      <dgm:spPr/>
      <dgm:t>
        <a:bodyPr/>
        <a:lstStyle/>
        <a:p>
          <a:endParaRPr lang="es-EC"/>
        </a:p>
      </dgm:t>
    </dgm:pt>
    <dgm:pt modelId="{B82D63CA-928D-4DE2-9E99-8C4D9E844B64}" type="parTrans" cxnId="{6CCEF001-39B7-4391-BFAC-F452B5BA85D1}">
      <dgm:prSet/>
      <dgm:spPr/>
      <dgm:t>
        <a:bodyPr/>
        <a:lstStyle/>
        <a:p>
          <a:endParaRPr lang="es-EC"/>
        </a:p>
      </dgm:t>
    </dgm:pt>
    <dgm:pt modelId="{8720CEC0-FCFB-4D9B-BE1E-5CFCED157731}">
      <dgm:prSet phldrT="[Texto]" custT="1"/>
      <dgm:spPr/>
      <dgm:t>
        <a:bodyPr/>
        <a:lstStyle/>
        <a:p>
          <a:pPr algn="ctr"/>
          <a:r>
            <a:rPr lang="es-EC" sz="2000" i="1" dirty="0" smtClean="0"/>
            <a:t>Informes Técnicos de procesos de contratación del MDMQ.</a:t>
          </a:r>
          <a:endParaRPr lang="es-EC" sz="2000" dirty="0"/>
        </a:p>
      </dgm:t>
    </dgm:pt>
    <dgm:pt modelId="{BF5862B1-3F0E-43AF-868B-E89E744C72E1}" type="sibTrans" cxnId="{AF6A8E7C-4E6F-418D-8B99-B370C9040605}">
      <dgm:prSet/>
      <dgm:spPr/>
      <dgm:t>
        <a:bodyPr/>
        <a:lstStyle/>
        <a:p>
          <a:endParaRPr lang="es-EC"/>
        </a:p>
      </dgm:t>
    </dgm:pt>
    <dgm:pt modelId="{73211465-FB01-4BF5-8E05-60D8605D0E42}" type="parTrans" cxnId="{AF6A8E7C-4E6F-418D-8B99-B370C9040605}">
      <dgm:prSet/>
      <dgm:spPr/>
      <dgm:t>
        <a:bodyPr/>
        <a:lstStyle/>
        <a:p>
          <a:endParaRPr lang="es-EC"/>
        </a:p>
      </dgm:t>
    </dgm:pt>
    <dgm:pt modelId="{9D109DF2-5B03-4833-9871-9F3D20518932}">
      <dgm:prSet phldrT="[Texto]" custT="1"/>
      <dgm:spPr/>
      <dgm:t>
        <a:bodyPr/>
        <a:lstStyle/>
        <a:p>
          <a:pPr algn="ctr"/>
          <a:r>
            <a:rPr lang="es-EC" sz="1800" i="1" dirty="0" smtClean="0"/>
            <a:t>Informes de monitoreo   de procesos de  contratación pública en el MDMQ.</a:t>
          </a:r>
          <a:endParaRPr lang="es-EC" sz="1800" dirty="0"/>
        </a:p>
      </dgm:t>
    </dgm:pt>
    <dgm:pt modelId="{BA012500-1CA2-4FDD-936B-D493D9E3482B}" type="sibTrans" cxnId="{EB7537DD-9ADF-4D03-9357-F15DD252AD2F}">
      <dgm:prSet/>
      <dgm:spPr/>
      <dgm:t>
        <a:bodyPr/>
        <a:lstStyle/>
        <a:p>
          <a:endParaRPr lang="es-EC"/>
        </a:p>
      </dgm:t>
    </dgm:pt>
    <dgm:pt modelId="{7EC2E216-1100-430C-8513-DA54CFAD7381}" type="parTrans" cxnId="{EB7537DD-9ADF-4D03-9357-F15DD252AD2F}">
      <dgm:prSet/>
      <dgm:spPr/>
      <dgm:t>
        <a:bodyPr/>
        <a:lstStyle/>
        <a:p>
          <a:endParaRPr lang="es-EC"/>
        </a:p>
      </dgm:t>
    </dgm:pt>
    <dgm:pt modelId="{46EFACFE-8A11-4323-95FA-9F6035F2804E}" type="pres">
      <dgm:prSet presAssocID="{0A947B9F-8F2F-4C6A-877A-540237E2A58C}" presName="list" presStyleCnt="0">
        <dgm:presLayoutVars>
          <dgm:dir/>
          <dgm:animLvl val="lvl"/>
        </dgm:presLayoutVars>
      </dgm:prSet>
      <dgm:spPr/>
      <dgm:t>
        <a:bodyPr/>
        <a:lstStyle/>
        <a:p>
          <a:endParaRPr lang="es-EC"/>
        </a:p>
      </dgm:t>
    </dgm:pt>
    <dgm:pt modelId="{88A6AABA-A0F9-47FF-9D6F-0275926140C8}" type="pres">
      <dgm:prSet presAssocID="{88B0BC58-23E9-4324-9E5B-9B8DB9642CAA}" presName="posSpace" presStyleCnt="0"/>
      <dgm:spPr/>
    </dgm:pt>
    <dgm:pt modelId="{3C25B08B-55E0-4A70-9159-6254C7C7E12A}" type="pres">
      <dgm:prSet presAssocID="{88B0BC58-23E9-4324-9E5B-9B8DB9642CAA}" presName="vertFlow" presStyleCnt="0"/>
      <dgm:spPr/>
    </dgm:pt>
    <dgm:pt modelId="{EE3FE20A-9CBC-4953-854A-B4CFA53C4098}" type="pres">
      <dgm:prSet presAssocID="{88B0BC58-23E9-4324-9E5B-9B8DB9642CAA}" presName="topSpace" presStyleCnt="0"/>
      <dgm:spPr/>
    </dgm:pt>
    <dgm:pt modelId="{DD38A41E-C5CA-448F-BE22-39F3AA3E1BBD}" type="pres">
      <dgm:prSet presAssocID="{88B0BC58-23E9-4324-9E5B-9B8DB9642CAA}" presName="firstComp" presStyleCnt="0"/>
      <dgm:spPr/>
    </dgm:pt>
    <dgm:pt modelId="{9B311175-8376-4132-8069-5D1CF6692AB6}" type="pres">
      <dgm:prSet presAssocID="{88B0BC58-23E9-4324-9E5B-9B8DB9642CAA}" presName="firstChild" presStyleLbl="bgAccFollowNode1" presStyleIdx="0" presStyleCnt="4" custScaleX="158082" custScaleY="327831" custLinFactY="-100000" custLinFactNeighborX="84225" custLinFactNeighborY="-133160"/>
      <dgm:spPr/>
      <dgm:t>
        <a:bodyPr/>
        <a:lstStyle/>
        <a:p>
          <a:endParaRPr lang="es-EC"/>
        </a:p>
      </dgm:t>
    </dgm:pt>
    <dgm:pt modelId="{C5332355-469D-40C1-A830-62536D759316}" type="pres">
      <dgm:prSet presAssocID="{88B0BC58-23E9-4324-9E5B-9B8DB9642CAA}" presName="firstChildTx" presStyleLbl="bgAccFollowNode1" presStyleIdx="0" presStyleCnt="4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863846F8-36BD-4474-9742-2E765DE99156}" type="pres">
      <dgm:prSet presAssocID="{88B0BC58-23E9-4324-9E5B-9B8DB9642CAA}" presName="negSpace" presStyleCnt="0"/>
      <dgm:spPr/>
    </dgm:pt>
    <dgm:pt modelId="{D8E28D27-1AA7-443D-A0D7-BE2DCDE265E7}" type="pres">
      <dgm:prSet presAssocID="{88B0BC58-23E9-4324-9E5B-9B8DB9642CAA}" presName="circle" presStyleLbl="node1" presStyleIdx="0" presStyleCnt="4" custLinFactY="-100000" custLinFactNeighborX="-9116" custLinFactNeighborY="-130188"/>
      <dgm:spPr/>
      <dgm:t>
        <a:bodyPr/>
        <a:lstStyle/>
        <a:p>
          <a:endParaRPr lang="es-EC"/>
        </a:p>
      </dgm:t>
    </dgm:pt>
    <dgm:pt modelId="{DEC15175-576A-4BE1-BC93-B724D0EC0C84}" type="pres">
      <dgm:prSet presAssocID="{8056FBF4-F15E-491E-8C61-A0AABA6EB817}" presName="transSpace" presStyleCnt="0"/>
      <dgm:spPr/>
    </dgm:pt>
    <dgm:pt modelId="{CA6E86BC-265E-427A-B605-3667C2F39443}" type="pres">
      <dgm:prSet presAssocID="{714BD075-55DD-42D2-8450-390F71C7A281}" presName="posSpace" presStyleCnt="0"/>
      <dgm:spPr/>
    </dgm:pt>
    <dgm:pt modelId="{80F7947B-B905-47BF-ADD3-4C755B756D2C}" type="pres">
      <dgm:prSet presAssocID="{714BD075-55DD-42D2-8450-390F71C7A281}" presName="vertFlow" presStyleCnt="0"/>
      <dgm:spPr/>
    </dgm:pt>
    <dgm:pt modelId="{6DAB9739-705C-4558-88D4-AE0E2E0F2E7B}" type="pres">
      <dgm:prSet presAssocID="{714BD075-55DD-42D2-8450-390F71C7A281}" presName="topSpace" presStyleCnt="0"/>
      <dgm:spPr/>
    </dgm:pt>
    <dgm:pt modelId="{9CE02A82-907E-4410-A170-3F97FC00B967}" type="pres">
      <dgm:prSet presAssocID="{714BD075-55DD-42D2-8450-390F71C7A281}" presName="firstComp" presStyleCnt="0"/>
      <dgm:spPr/>
    </dgm:pt>
    <dgm:pt modelId="{E7FF54A7-6DD3-4248-9A78-90062DE12D11}" type="pres">
      <dgm:prSet presAssocID="{714BD075-55DD-42D2-8450-390F71C7A281}" presName="firstChild" presStyleLbl="bgAccFollowNode1" presStyleIdx="1" presStyleCnt="4" custScaleX="159787" custScaleY="289758" custLinFactY="-92106" custLinFactNeighborX="80867" custLinFactNeighborY="-100000"/>
      <dgm:spPr/>
      <dgm:t>
        <a:bodyPr/>
        <a:lstStyle/>
        <a:p>
          <a:endParaRPr lang="es-EC"/>
        </a:p>
      </dgm:t>
    </dgm:pt>
    <dgm:pt modelId="{2F32C481-714A-45D5-9A51-453CE08EB6D0}" type="pres">
      <dgm:prSet presAssocID="{714BD075-55DD-42D2-8450-390F71C7A281}" presName="firstChildTx" presStyleLbl="bgAccFollowNode1" presStyleIdx="1" presStyleCnt="4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D1ABC7A8-4A9A-4618-A38B-5B8D8E9886F7}" type="pres">
      <dgm:prSet presAssocID="{714BD075-55DD-42D2-8450-390F71C7A281}" presName="negSpace" presStyleCnt="0"/>
      <dgm:spPr/>
    </dgm:pt>
    <dgm:pt modelId="{E5C3E00A-5845-48C7-88BC-2FBA7B5AAC93}" type="pres">
      <dgm:prSet presAssocID="{714BD075-55DD-42D2-8450-390F71C7A281}" presName="circle" presStyleLbl="node1" presStyleIdx="1" presStyleCnt="4" custLinFactY="-100000" custLinFactNeighborX="11082" custLinFactNeighborY="-113970"/>
      <dgm:spPr/>
      <dgm:t>
        <a:bodyPr/>
        <a:lstStyle/>
        <a:p>
          <a:endParaRPr lang="es-EC"/>
        </a:p>
      </dgm:t>
    </dgm:pt>
    <dgm:pt modelId="{5916C9DD-30DB-4947-80F2-F470F2769AFC}" type="pres">
      <dgm:prSet presAssocID="{BF69C137-8582-4AC4-8684-7BF87CE66517}" presName="transSpace" presStyleCnt="0"/>
      <dgm:spPr/>
    </dgm:pt>
    <dgm:pt modelId="{764A9F6B-D077-496E-9875-4BACBCBA642A}" type="pres">
      <dgm:prSet presAssocID="{5406C136-C6DB-4A3B-878E-16E6B081DF16}" presName="posSpace" presStyleCnt="0"/>
      <dgm:spPr/>
    </dgm:pt>
    <dgm:pt modelId="{08061626-EA66-4CD2-9D10-F282F61BC24C}" type="pres">
      <dgm:prSet presAssocID="{5406C136-C6DB-4A3B-878E-16E6B081DF16}" presName="vertFlow" presStyleCnt="0"/>
      <dgm:spPr/>
    </dgm:pt>
    <dgm:pt modelId="{4E0B57AD-36A5-49D3-86F8-C64967CB99ED}" type="pres">
      <dgm:prSet presAssocID="{5406C136-C6DB-4A3B-878E-16E6B081DF16}" presName="topSpace" presStyleCnt="0"/>
      <dgm:spPr/>
    </dgm:pt>
    <dgm:pt modelId="{CC1F3726-D1DD-4539-8EB6-019FFFC45DA0}" type="pres">
      <dgm:prSet presAssocID="{5406C136-C6DB-4A3B-878E-16E6B081DF16}" presName="firstComp" presStyleCnt="0"/>
      <dgm:spPr/>
    </dgm:pt>
    <dgm:pt modelId="{32BCE2C4-C84E-4D45-8D03-290B8482268E}" type="pres">
      <dgm:prSet presAssocID="{5406C136-C6DB-4A3B-878E-16E6B081DF16}" presName="firstChild" presStyleLbl="bgAccFollowNode1" presStyleIdx="2" presStyleCnt="4" custScaleX="153614" custScaleY="292007" custLinFactX="-112927" custLinFactY="100000" custLinFactNeighborX="-200000" custLinFactNeighborY="107350"/>
      <dgm:spPr/>
      <dgm:t>
        <a:bodyPr/>
        <a:lstStyle/>
        <a:p>
          <a:endParaRPr lang="es-EC"/>
        </a:p>
      </dgm:t>
    </dgm:pt>
    <dgm:pt modelId="{A51E59F8-4C65-4551-9CD5-050BABF5D240}" type="pres">
      <dgm:prSet presAssocID="{5406C136-C6DB-4A3B-878E-16E6B081DF16}" presName="firstChildTx" presStyleLbl="bgAccFollowNode1" presStyleIdx="2" presStyleCnt="4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0A9C46DA-8934-4E1B-9FE5-AA999F72794C}" type="pres">
      <dgm:prSet presAssocID="{5406C136-C6DB-4A3B-878E-16E6B081DF16}" presName="negSpace" presStyleCnt="0"/>
      <dgm:spPr/>
    </dgm:pt>
    <dgm:pt modelId="{EDA25B04-6FBB-447C-916C-4A26C89DF875}" type="pres">
      <dgm:prSet presAssocID="{5406C136-C6DB-4A3B-878E-16E6B081DF16}" presName="circle" presStyleLbl="node1" presStyleIdx="2" presStyleCnt="4" custLinFactX="-300000" custLinFactY="93117" custLinFactNeighborX="-388047" custLinFactNeighborY="100000"/>
      <dgm:spPr/>
      <dgm:t>
        <a:bodyPr/>
        <a:lstStyle/>
        <a:p>
          <a:endParaRPr lang="es-EC"/>
        </a:p>
      </dgm:t>
    </dgm:pt>
    <dgm:pt modelId="{3146B7A9-4CA5-44FC-84A9-B5DDFFEA9833}" type="pres">
      <dgm:prSet presAssocID="{2195F96A-08AB-43CB-83F2-7328858F0553}" presName="transSpace" presStyleCnt="0"/>
      <dgm:spPr/>
    </dgm:pt>
    <dgm:pt modelId="{86B1AD9A-201A-45C9-B192-5712E12D990B}" type="pres">
      <dgm:prSet presAssocID="{8984E8FB-DAC4-406B-864C-9899C71E6866}" presName="posSpace" presStyleCnt="0"/>
      <dgm:spPr/>
    </dgm:pt>
    <dgm:pt modelId="{CB19073D-0E16-4EEB-88EB-C4626A432537}" type="pres">
      <dgm:prSet presAssocID="{8984E8FB-DAC4-406B-864C-9899C71E6866}" presName="vertFlow" presStyleCnt="0"/>
      <dgm:spPr/>
    </dgm:pt>
    <dgm:pt modelId="{2BBF7C94-B840-49E2-96C7-FD80C8F52B6B}" type="pres">
      <dgm:prSet presAssocID="{8984E8FB-DAC4-406B-864C-9899C71E6866}" presName="topSpace" presStyleCnt="0"/>
      <dgm:spPr/>
    </dgm:pt>
    <dgm:pt modelId="{1E7DD94A-8872-49AE-B182-5B59E21B74D1}" type="pres">
      <dgm:prSet presAssocID="{8984E8FB-DAC4-406B-864C-9899C71E6866}" presName="firstComp" presStyleCnt="0"/>
      <dgm:spPr/>
    </dgm:pt>
    <dgm:pt modelId="{AB77C397-3C40-420E-A2FD-E5EF6861E3C2}" type="pres">
      <dgm:prSet presAssocID="{8984E8FB-DAC4-406B-864C-9899C71E6866}" presName="firstChild" presStyleLbl="bgAccFollowNode1" presStyleIdx="3" presStyleCnt="4" custScaleX="163676" custScaleY="273025" custLinFactX="-16303" custLinFactY="-100000" custLinFactNeighborX="-100000" custLinFactNeighborY="-104453"/>
      <dgm:spPr/>
      <dgm:t>
        <a:bodyPr/>
        <a:lstStyle/>
        <a:p>
          <a:endParaRPr lang="es-EC"/>
        </a:p>
      </dgm:t>
    </dgm:pt>
    <dgm:pt modelId="{FBE9EA99-42BE-4377-89CC-614508BF6AE6}" type="pres">
      <dgm:prSet presAssocID="{8984E8FB-DAC4-406B-864C-9899C71E6866}" presName="firstChildTx" presStyleLbl="bgAccFollowNode1" presStyleIdx="3" presStyleCnt="4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576CB303-1871-41E5-96E6-DB4A8B85D28E}" type="pres">
      <dgm:prSet presAssocID="{8984E8FB-DAC4-406B-864C-9899C71E6866}" presName="negSpace" presStyleCnt="0"/>
      <dgm:spPr/>
    </dgm:pt>
    <dgm:pt modelId="{FFB0F311-5090-44FB-A180-909569C43172}" type="pres">
      <dgm:prSet presAssocID="{8984E8FB-DAC4-406B-864C-9899C71E6866}" presName="circle" presStyleLbl="node1" presStyleIdx="3" presStyleCnt="4" custLinFactX="-100000" custLinFactY="-100000" custLinFactNeighborX="-160758" custLinFactNeighborY="-125029"/>
      <dgm:spPr/>
      <dgm:t>
        <a:bodyPr/>
        <a:lstStyle/>
        <a:p>
          <a:endParaRPr lang="es-EC"/>
        </a:p>
      </dgm:t>
    </dgm:pt>
  </dgm:ptLst>
  <dgm:cxnLst>
    <dgm:cxn modelId="{7CEA9762-D62F-4934-9697-733892276FB9}" type="presOf" srcId="{D3B30A3B-791A-414E-9463-833A23A21AD8}" destId="{A51E59F8-4C65-4551-9CD5-050BABF5D240}" srcOrd="1" destOrd="0" presId="urn:microsoft.com/office/officeart/2005/8/layout/hList9"/>
    <dgm:cxn modelId="{E8C76BA3-25B1-4F8B-85E5-4A1178006AA8}" type="presOf" srcId="{AE323F51-7195-4141-9131-2C226BB6965B}" destId="{FBE9EA99-42BE-4377-89CC-614508BF6AE6}" srcOrd="1" destOrd="0" presId="urn:microsoft.com/office/officeart/2005/8/layout/hList9"/>
    <dgm:cxn modelId="{A9AD5C93-A98B-4870-A020-96DF0D46E413}" type="presOf" srcId="{AE323F51-7195-4141-9131-2C226BB6965B}" destId="{AB77C397-3C40-420E-A2FD-E5EF6861E3C2}" srcOrd="0" destOrd="0" presId="urn:microsoft.com/office/officeart/2005/8/layout/hList9"/>
    <dgm:cxn modelId="{016781CD-29D6-4EAB-A849-CCC50AE4D70D}" type="presOf" srcId="{8984E8FB-DAC4-406B-864C-9899C71E6866}" destId="{FFB0F311-5090-44FB-A180-909569C43172}" srcOrd="0" destOrd="0" presId="urn:microsoft.com/office/officeart/2005/8/layout/hList9"/>
    <dgm:cxn modelId="{AF6A8E7C-4E6F-418D-8B99-B370C9040605}" srcId="{714BD075-55DD-42D2-8450-390F71C7A281}" destId="{8720CEC0-FCFB-4D9B-BE1E-5CFCED157731}" srcOrd="0" destOrd="0" parTransId="{73211465-FB01-4BF5-8E05-60D8605D0E42}" sibTransId="{BF5862B1-3F0E-43AF-868B-E89E744C72E1}"/>
    <dgm:cxn modelId="{845FD01E-2D40-4F51-B5E7-389D0FA4D36B}" type="presOf" srcId="{9D109DF2-5B03-4833-9871-9F3D20518932}" destId="{C5332355-469D-40C1-A830-62536D759316}" srcOrd="1" destOrd="0" presId="urn:microsoft.com/office/officeart/2005/8/layout/hList9"/>
    <dgm:cxn modelId="{6CCEF001-39B7-4391-BFAC-F452B5BA85D1}" srcId="{0A947B9F-8F2F-4C6A-877A-540237E2A58C}" destId="{8984E8FB-DAC4-406B-864C-9899C71E6866}" srcOrd="3" destOrd="0" parTransId="{B82D63CA-928D-4DE2-9E99-8C4D9E844B64}" sibTransId="{F73A7153-2685-4FB3-8E0E-EDEC5428D688}"/>
    <dgm:cxn modelId="{C8C138CC-DDEE-44C4-B54D-6AC0502AFE7F}" srcId="{8984E8FB-DAC4-406B-864C-9899C71E6866}" destId="{AE323F51-7195-4141-9131-2C226BB6965B}" srcOrd="0" destOrd="0" parTransId="{2039D2E6-A99C-4893-A156-781849B20A5B}" sibTransId="{CED5743F-476B-4D4E-8C92-776CD6DE013F}"/>
    <dgm:cxn modelId="{EB7537DD-9ADF-4D03-9357-F15DD252AD2F}" srcId="{88B0BC58-23E9-4324-9E5B-9B8DB9642CAA}" destId="{9D109DF2-5B03-4833-9871-9F3D20518932}" srcOrd="0" destOrd="0" parTransId="{7EC2E216-1100-430C-8513-DA54CFAD7381}" sibTransId="{BA012500-1CA2-4FDD-936B-D493D9E3482B}"/>
    <dgm:cxn modelId="{6709D351-5B24-4884-A890-B2EE8272C63A}" type="presOf" srcId="{88B0BC58-23E9-4324-9E5B-9B8DB9642CAA}" destId="{D8E28D27-1AA7-443D-A0D7-BE2DCDE265E7}" srcOrd="0" destOrd="0" presId="urn:microsoft.com/office/officeart/2005/8/layout/hList9"/>
    <dgm:cxn modelId="{4D5BCE4D-68CA-4521-8A12-F6A56389FC39}" srcId="{5406C136-C6DB-4A3B-878E-16E6B081DF16}" destId="{D3B30A3B-791A-414E-9463-833A23A21AD8}" srcOrd="0" destOrd="0" parTransId="{700397E2-448D-4272-857C-2ECB821DAFE2}" sibTransId="{28702CBC-A6C2-4FE8-8DFE-B2B0FDB85C19}"/>
    <dgm:cxn modelId="{256AABEE-8A62-4153-BC4F-CD8DDA6F9E38}" type="presOf" srcId="{8720CEC0-FCFB-4D9B-BE1E-5CFCED157731}" destId="{2F32C481-714A-45D5-9A51-453CE08EB6D0}" srcOrd="1" destOrd="0" presId="urn:microsoft.com/office/officeart/2005/8/layout/hList9"/>
    <dgm:cxn modelId="{9F6D7DF7-0F36-416B-B538-79A43CE05230}" type="presOf" srcId="{714BD075-55DD-42D2-8450-390F71C7A281}" destId="{E5C3E00A-5845-48C7-88BC-2FBA7B5AAC93}" srcOrd="0" destOrd="0" presId="urn:microsoft.com/office/officeart/2005/8/layout/hList9"/>
    <dgm:cxn modelId="{C231E9D9-761B-4B5E-B1A1-3C48BCB4774F}" srcId="{0A947B9F-8F2F-4C6A-877A-540237E2A58C}" destId="{714BD075-55DD-42D2-8450-390F71C7A281}" srcOrd="1" destOrd="0" parTransId="{9EF3F0C8-4C42-452C-B9A0-206246CE77E2}" sibTransId="{BF69C137-8582-4AC4-8684-7BF87CE66517}"/>
    <dgm:cxn modelId="{8558AFF0-1CEB-443C-8E19-34FD1EA7C36F}" srcId="{0A947B9F-8F2F-4C6A-877A-540237E2A58C}" destId="{5406C136-C6DB-4A3B-878E-16E6B081DF16}" srcOrd="2" destOrd="0" parTransId="{CF6FAC10-A656-4FCD-9DF6-B013E5C8B6C3}" sibTransId="{2195F96A-08AB-43CB-83F2-7328858F0553}"/>
    <dgm:cxn modelId="{FCC97FF7-373F-49F2-B252-C64DD523D5AF}" type="presOf" srcId="{8720CEC0-FCFB-4D9B-BE1E-5CFCED157731}" destId="{E7FF54A7-6DD3-4248-9A78-90062DE12D11}" srcOrd="0" destOrd="0" presId="urn:microsoft.com/office/officeart/2005/8/layout/hList9"/>
    <dgm:cxn modelId="{E84F0041-CD6D-4733-A0D1-1DC06E1D2F4E}" type="presOf" srcId="{0A947B9F-8F2F-4C6A-877A-540237E2A58C}" destId="{46EFACFE-8A11-4323-95FA-9F6035F2804E}" srcOrd="0" destOrd="0" presId="urn:microsoft.com/office/officeart/2005/8/layout/hList9"/>
    <dgm:cxn modelId="{26FAE335-0BFD-4CE6-B245-ACB66C7FD349}" type="presOf" srcId="{D3B30A3B-791A-414E-9463-833A23A21AD8}" destId="{32BCE2C4-C84E-4D45-8D03-290B8482268E}" srcOrd="0" destOrd="0" presId="urn:microsoft.com/office/officeart/2005/8/layout/hList9"/>
    <dgm:cxn modelId="{6543B8DE-BBB6-4F53-B794-1DA533426432}" type="presOf" srcId="{5406C136-C6DB-4A3B-878E-16E6B081DF16}" destId="{EDA25B04-6FBB-447C-916C-4A26C89DF875}" srcOrd="0" destOrd="0" presId="urn:microsoft.com/office/officeart/2005/8/layout/hList9"/>
    <dgm:cxn modelId="{7C922E2A-A679-4447-ADA7-4BE6DCBD7E13}" type="presOf" srcId="{9D109DF2-5B03-4833-9871-9F3D20518932}" destId="{9B311175-8376-4132-8069-5D1CF6692AB6}" srcOrd="0" destOrd="0" presId="urn:microsoft.com/office/officeart/2005/8/layout/hList9"/>
    <dgm:cxn modelId="{851C0D5B-8988-489A-9CB4-49955748F558}" srcId="{0A947B9F-8F2F-4C6A-877A-540237E2A58C}" destId="{88B0BC58-23E9-4324-9E5B-9B8DB9642CAA}" srcOrd="0" destOrd="0" parTransId="{90D24D30-833A-4A6E-9527-7D71CBBDC13E}" sibTransId="{8056FBF4-F15E-491E-8C61-A0AABA6EB817}"/>
    <dgm:cxn modelId="{F8BA5DF4-8B45-4398-B780-A31E01C5D3A5}" type="presParOf" srcId="{46EFACFE-8A11-4323-95FA-9F6035F2804E}" destId="{88A6AABA-A0F9-47FF-9D6F-0275926140C8}" srcOrd="0" destOrd="0" presId="urn:microsoft.com/office/officeart/2005/8/layout/hList9"/>
    <dgm:cxn modelId="{FD64EBF8-42EE-4557-BE22-9B860061A38A}" type="presParOf" srcId="{46EFACFE-8A11-4323-95FA-9F6035F2804E}" destId="{3C25B08B-55E0-4A70-9159-6254C7C7E12A}" srcOrd="1" destOrd="0" presId="urn:microsoft.com/office/officeart/2005/8/layout/hList9"/>
    <dgm:cxn modelId="{D6B68845-7C3E-4EF7-8ABC-2576462C9DA1}" type="presParOf" srcId="{3C25B08B-55E0-4A70-9159-6254C7C7E12A}" destId="{EE3FE20A-9CBC-4953-854A-B4CFA53C4098}" srcOrd="0" destOrd="0" presId="urn:microsoft.com/office/officeart/2005/8/layout/hList9"/>
    <dgm:cxn modelId="{B7A2B74A-1685-4888-B7E0-3CC9702A92CC}" type="presParOf" srcId="{3C25B08B-55E0-4A70-9159-6254C7C7E12A}" destId="{DD38A41E-C5CA-448F-BE22-39F3AA3E1BBD}" srcOrd="1" destOrd="0" presId="urn:microsoft.com/office/officeart/2005/8/layout/hList9"/>
    <dgm:cxn modelId="{E9F38933-B887-4279-B214-6CF388580307}" type="presParOf" srcId="{DD38A41E-C5CA-448F-BE22-39F3AA3E1BBD}" destId="{9B311175-8376-4132-8069-5D1CF6692AB6}" srcOrd="0" destOrd="0" presId="urn:microsoft.com/office/officeart/2005/8/layout/hList9"/>
    <dgm:cxn modelId="{B94A4996-D752-4777-8908-C9B95EE1D7D5}" type="presParOf" srcId="{DD38A41E-C5CA-448F-BE22-39F3AA3E1BBD}" destId="{C5332355-469D-40C1-A830-62536D759316}" srcOrd="1" destOrd="0" presId="urn:microsoft.com/office/officeart/2005/8/layout/hList9"/>
    <dgm:cxn modelId="{4D2BB2B2-7C54-4C0A-A6DA-D7FFEF0342B6}" type="presParOf" srcId="{46EFACFE-8A11-4323-95FA-9F6035F2804E}" destId="{863846F8-36BD-4474-9742-2E765DE99156}" srcOrd="2" destOrd="0" presId="urn:microsoft.com/office/officeart/2005/8/layout/hList9"/>
    <dgm:cxn modelId="{12F874A1-57A6-4BC9-B5B6-A773381F0935}" type="presParOf" srcId="{46EFACFE-8A11-4323-95FA-9F6035F2804E}" destId="{D8E28D27-1AA7-443D-A0D7-BE2DCDE265E7}" srcOrd="3" destOrd="0" presId="urn:microsoft.com/office/officeart/2005/8/layout/hList9"/>
    <dgm:cxn modelId="{836A11C6-3CC6-4D23-AB60-64C60280F76E}" type="presParOf" srcId="{46EFACFE-8A11-4323-95FA-9F6035F2804E}" destId="{DEC15175-576A-4BE1-BC93-B724D0EC0C84}" srcOrd="4" destOrd="0" presId="urn:microsoft.com/office/officeart/2005/8/layout/hList9"/>
    <dgm:cxn modelId="{A95BB887-630B-4029-82BF-6100EDE18CC1}" type="presParOf" srcId="{46EFACFE-8A11-4323-95FA-9F6035F2804E}" destId="{CA6E86BC-265E-427A-B605-3667C2F39443}" srcOrd="5" destOrd="0" presId="urn:microsoft.com/office/officeart/2005/8/layout/hList9"/>
    <dgm:cxn modelId="{BC48DE9D-51AB-432D-8A07-3C2FD468AA63}" type="presParOf" srcId="{46EFACFE-8A11-4323-95FA-9F6035F2804E}" destId="{80F7947B-B905-47BF-ADD3-4C755B756D2C}" srcOrd="6" destOrd="0" presId="urn:microsoft.com/office/officeart/2005/8/layout/hList9"/>
    <dgm:cxn modelId="{37A7A81F-A7A9-42EF-9BE7-C40D5E49E098}" type="presParOf" srcId="{80F7947B-B905-47BF-ADD3-4C755B756D2C}" destId="{6DAB9739-705C-4558-88D4-AE0E2E0F2E7B}" srcOrd="0" destOrd="0" presId="urn:microsoft.com/office/officeart/2005/8/layout/hList9"/>
    <dgm:cxn modelId="{7AB434F2-89D2-48B1-916E-32B4ECD5EE71}" type="presParOf" srcId="{80F7947B-B905-47BF-ADD3-4C755B756D2C}" destId="{9CE02A82-907E-4410-A170-3F97FC00B967}" srcOrd="1" destOrd="0" presId="urn:microsoft.com/office/officeart/2005/8/layout/hList9"/>
    <dgm:cxn modelId="{6C16CF7A-69A8-44B1-AE4A-D4200673957C}" type="presParOf" srcId="{9CE02A82-907E-4410-A170-3F97FC00B967}" destId="{E7FF54A7-6DD3-4248-9A78-90062DE12D11}" srcOrd="0" destOrd="0" presId="urn:microsoft.com/office/officeart/2005/8/layout/hList9"/>
    <dgm:cxn modelId="{BDD5E251-FA7B-4100-82CC-9D3403723421}" type="presParOf" srcId="{9CE02A82-907E-4410-A170-3F97FC00B967}" destId="{2F32C481-714A-45D5-9A51-453CE08EB6D0}" srcOrd="1" destOrd="0" presId="urn:microsoft.com/office/officeart/2005/8/layout/hList9"/>
    <dgm:cxn modelId="{18881427-FED2-4440-A62B-F154843E7A97}" type="presParOf" srcId="{46EFACFE-8A11-4323-95FA-9F6035F2804E}" destId="{D1ABC7A8-4A9A-4618-A38B-5B8D8E9886F7}" srcOrd="7" destOrd="0" presId="urn:microsoft.com/office/officeart/2005/8/layout/hList9"/>
    <dgm:cxn modelId="{D13888C1-8B02-4694-B645-426B0B536503}" type="presParOf" srcId="{46EFACFE-8A11-4323-95FA-9F6035F2804E}" destId="{E5C3E00A-5845-48C7-88BC-2FBA7B5AAC93}" srcOrd="8" destOrd="0" presId="urn:microsoft.com/office/officeart/2005/8/layout/hList9"/>
    <dgm:cxn modelId="{A57B0093-7C99-4307-917C-C68CB656DF18}" type="presParOf" srcId="{46EFACFE-8A11-4323-95FA-9F6035F2804E}" destId="{5916C9DD-30DB-4947-80F2-F470F2769AFC}" srcOrd="9" destOrd="0" presId="urn:microsoft.com/office/officeart/2005/8/layout/hList9"/>
    <dgm:cxn modelId="{432F985B-6612-4ECF-ACAB-BBB086D54FA3}" type="presParOf" srcId="{46EFACFE-8A11-4323-95FA-9F6035F2804E}" destId="{764A9F6B-D077-496E-9875-4BACBCBA642A}" srcOrd="10" destOrd="0" presId="urn:microsoft.com/office/officeart/2005/8/layout/hList9"/>
    <dgm:cxn modelId="{12B50F2A-EE19-466C-BA89-1A809E32BDF3}" type="presParOf" srcId="{46EFACFE-8A11-4323-95FA-9F6035F2804E}" destId="{08061626-EA66-4CD2-9D10-F282F61BC24C}" srcOrd="11" destOrd="0" presId="urn:microsoft.com/office/officeart/2005/8/layout/hList9"/>
    <dgm:cxn modelId="{47CB3FCD-9D2F-4771-B5BF-8AA037C517A9}" type="presParOf" srcId="{08061626-EA66-4CD2-9D10-F282F61BC24C}" destId="{4E0B57AD-36A5-49D3-86F8-C64967CB99ED}" srcOrd="0" destOrd="0" presId="urn:microsoft.com/office/officeart/2005/8/layout/hList9"/>
    <dgm:cxn modelId="{C7E63E0C-70FD-4F0A-9B52-A7C0A9B8A5D4}" type="presParOf" srcId="{08061626-EA66-4CD2-9D10-F282F61BC24C}" destId="{CC1F3726-D1DD-4539-8EB6-019FFFC45DA0}" srcOrd="1" destOrd="0" presId="urn:microsoft.com/office/officeart/2005/8/layout/hList9"/>
    <dgm:cxn modelId="{98903638-4797-4154-8576-D5F454F2DE1B}" type="presParOf" srcId="{CC1F3726-D1DD-4539-8EB6-019FFFC45DA0}" destId="{32BCE2C4-C84E-4D45-8D03-290B8482268E}" srcOrd="0" destOrd="0" presId="urn:microsoft.com/office/officeart/2005/8/layout/hList9"/>
    <dgm:cxn modelId="{FF293153-189F-4C2A-892A-7CA5BC4BED49}" type="presParOf" srcId="{CC1F3726-D1DD-4539-8EB6-019FFFC45DA0}" destId="{A51E59F8-4C65-4551-9CD5-050BABF5D240}" srcOrd="1" destOrd="0" presId="urn:microsoft.com/office/officeart/2005/8/layout/hList9"/>
    <dgm:cxn modelId="{46A4C275-5DE6-496F-B017-B564423EBD74}" type="presParOf" srcId="{46EFACFE-8A11-4323-95FA-9F6035F2804E}" destId="{0A9C46DA-8934-4E1B-9FE5-AA999F72794C}" srcOrd="12" destOrd="0" presId="urn:microsoft.com/office/officeart/2005/8/layout/hList9"/>
    <dgm:cxn modelId="{F8F524B2-F0EA-453A-AB84-03107BAD8227}" type="presParOf" srcId="{46EFACFE-8A11-4323-95FA-9F6035F2804E}" destId="{EDA25B04-6FBB-447C-916C-4A26C89DF875}" srcOrd="13" destOrd="0" presId="urn:microsoft.com/office/officeart/2005/8/layout/hList9"/>
    <dgm:cxn modelId="{3B91C81C-386A-4A6F-8B5D-516AA320034F}" type="presParOf" srcId="{46EFACFE-8A11-4323-95FA-9F6035F2804E}" destId="{3146B7A9-4CA5-44FC-84A9-B5DDFFEA9833}" srcOrd="14" destOrd="0" presId="urn:microsoft.com/office/officeart/2005/8/layout/hList9"/>
    <dgm:cxn modelId="{AA905046-8984-4467-B4D7-29F8D47CA08A}" type="presParOf" srcId="{46EFACFE-8A11-4323-95FA-9F6035F2804E}" destId="{86B1AD9A-201A-45C9-B192-5712E12D990B}" srcOrd="15" destOrd="0" presId="urn:microsoft.com/office/officeart/2005/8/layout/hList9"/>
    <dgm:cxn modelId="{C8BFDB1B-C526-4B10-B5F4-9D0958569BFE}" type="presParOf" srcId="{46EFACFE-8A11-4323-95FA-9F6035F2804E}" destId="{CB19073D-0E16-4EEB-88EB-C4626A432537}" srcOrd="16" destOrd="0" presId="urn:microsoft.com/office/officeart/2005/8/layout/hList9"/>
    <dgm:cxn modelId="{796A5655-D046-4777-82B0-D482F17EABCD}" type="presParOf" srcId="{CB19073D-0E16-4EEB-88EB-C4626A432537}" destId="{2BBF7C94-B840-49E2-96C7-FD80C8F52B6B}" srcOrd="0" destOrd="0" presId="urn:microsoft.com/office/officeart/2005/8/layout/hList9"/>
    <dgm:cxn modelId="{DC5BC5E1-C3B7-4A01-B5AA-64264B133E4A}" type="presParOf" srcId="{CB19073D-0E16-4EEB-88EB-C4626A432537}" destId="{1E7DD94A-8872-49AE-B182-5B59E21B74D1}" srcOrd="1" destOrd="0" presId="urn:microsoft.com/office/officeart/2005/8/layout/hList9"/>
    <dgm:cxn modelId="{CA365840-962A-4076-B60A-A2A27A2945A0}" type="presParOf" srcId="{1E7DD94A-8872-49AE-B182-5B59E21B74D1}" destId="{AB77C397-3C40-420E-A2FD-E5EF6861E3C2}" srcOrd="0" destOrd="0" presId="urn:microsoft.com/office/officeart/2005/8/layout/hList9"/>
    <dgm:cxn modelId="{78D71071-8FB7-4D62-8DA7-505ADABB68AA}" type="presParOf" srcId="{1E7DD94A-8872-49AE-B182-5B59E21B74D1}" destId="{FBE9EA99-42BE-4377-89CC-614508BF6AE6}" srcOrd="1" destOrd="0" presId="urn:microsoft.com/office/officeart/2005/8/layout/hList9"/>
    <dgm:cxn modelId="{BADCABED-7C55-41CC-B5BE-457D3B111E2E}" type="presParOf" srcId="{46EFACFE-8A11-4323-95FA-9F6035F2804E}" destId="{576CB303-1871-41E5-96E6-DB4A8B85D28E}" srcOrd="17" destOrd="0" presId="urn:microsoft.com/office/officeart/2005/8/layout/hList9"/>
    <dgm:cxn modelId="{2F6208AF-3C7A-4077-97D8-7236D645E522}" type="presParOf" srcId="{46EFACFE-8A11-4323-95FA-9F6035F2804E}" destId="{FFB0F311-5090-44FB-A180-909569C43172}" srcOrd="18" destOrd="0" presId="urn:microsoft.com/office/officeart/2005/8/layout/hList9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EC5C3BA0-B616-43DA-A460-44B697379640}" type="doc">
      <dgm:prSet loTypeId="urn:microsoft.com/office/officeart/2008/layout/RadialCluster" loCatId="cycle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es-EC"/>
        </a:p>
      </dgm:t>
    </dgm:pt>
    <dgm:pt modelId="{CBCA68D6-95AF-484A-B8B7-125293AECA98}">
      <dgm:prSet phldrT="[Texto]"/>
      <dgm:spPr/>
      <dgm:t>
        <a:bodyPr/>
        <a:lstStyle/>
        <a:p>
          <a:r>
            <a:rPr lang="es-EC" b="1" dirty="0" smtClean="0"/>
            <a:t>86 </a:t>
          </a:r>
        </a:p>
        <a:p>
          <a:r>
            <a:rPr lang="es-EC" b="1" dirty="0" smtClean="0"/>
            <a:t>Trabajos de investigación </a:t>
          </a:r>
          <a:endParaRPr lang="es-EC" b="1" dirty="0"/>
        </a:p>
      </dgm:t>
    </dgm:pt>
    <dgm:pt modelId="{8DCABD95-EAE6-4408-8561-ADAF861BB768}" type="parTrans" cxnId="{1BD4493B-DB0A-4602-965D-742FB5A086C1}">
      <dgm:prSet/>
      <dgm:spPr/>
      <dgm:t>
        <a:bodyPr/>
        <a:lstStyle/>
        <a:p>
          <a:endParaRPr lang="es-EC"/>
        </a:p>
      </dgm:t>
    </dgm:pt>
    <dgm:pt modelId="{389E68BE-DE36-47A2-90AD-A901062D16F4}" type="sibTrans" cxnId="{1BD4493B-DB0A-4602-965D-742FB5A086C1}">
      <dgm:prSet/>
      <dgm:spPr/>
      <dgm:t>
        <a:bodyPr/>
        <a:lstStyle/>
        <a:p>
          <a:endParaRPr lang="es-EC"/>
        </a:p>
      </dgm:t>
    </dgm:pt>
    <dgm:pt modelId="{EB907405-6206-4C4E-9E73-36B3E1FDA906}">
      <dgm:prSet phldrT="[Texto]"/>
      <dgm:spPr/>
      <dgm:t>
        <a:bodyPr/>
        <a:lstStyle/>
        <a:p>
          <a:r>
            <a:rPr lang="es-EC" b="1" dirty="0" smtClean="0"/>
            <a:t>58</a:t>
          </a:r>
        </a:p>
        <a:p>
          <a:r>
            <a:rPr lang="es-EC" b="1" dirty="0" smtClean="0"/>
            <a:t> Informes preliminares elaborados </a:t>
          </a:r>
        </a:p>
      </dgm:t>
    </dgm:pt>
    <dgm:pt modelId="{EE2935A8-D79E-4F4E-8C26-09731C7B4D6A}" type="parTrans" cxnId="{0892857F-E4D1-4856-BBF2-8E571FD5C303}">
      <dgm:prSet/>
      <dgm:spPr/>
      <dgm:t>
        <a:bodyPr/>
        <a:lstStyle/>
        <a:p>
          <a:endParaRPr lang="es-EC"/>
        </a:p>
      </dgm:t>
    </dgm:pt>
    <dgm:pt modelId="{C2719263-2D7C-4A19-9877-B5500089624E}" type="sibTrans" cxnId="{0892857F-E4D1-4856-BBF2-8E571FD5C303}">
      <dgm:prSet/>
      <dgm:spPr/>
      <dgm:t>
        <a:bodyPr/>
        <a:lstStyle/>
        <a:p>
          <a:endParaRPr lang="es-EC"/>
        </a:p>
      </dgm:t>
    </dgm:pt>
    <dgm:pt modelId="{14B243A9-ABB3-4DC3-90B2-815CA5E38DB5}">
      <dgm:prSet phldrT="[Texto]"/>
      <dgm:spPr/>
      <dgm:t>
        <a:bodyPr/>
        <a:lstStyle/>
        <a:p>
          <a:r>
            <a:rPr lang="es-EC" b="1" dirty="0" smtClean="0"/>
            <a:t>28 Criterios </a:t>
          </a:r>
        </a:p>
        <a:p>
          <a:r>
            <a:rPr lang="es-EC" b="1" dirty="0" smtClean="0"/>
            <a:t>Técnicos </a:t>
          </a:r>
          <a:endParaRPr lang="es-EC" b="1" dirty="0"/>
        </a:p>
      </dgm:t>
    </dgm:pt>
    <dgm:pt modelId="{695DE1B0-BCDB-45E9-8A87-3B02962F1E67}" type="parTrans" cxnId="{0461881A-4280-43AF-932A-3F8A0A7A41AD}">
      <dgm:prSet/>
      <dgm:spPr/>
      <dgm:t>
        <a:bodyPr/>
        <a:lstStyle/>
        <a:p>
          <a:endParaRPr lang="es-EC"/>
        </a:p>
      </dgm:t>
    </dgm:pt>
    <dgm:pt modelId="{E00E2CC1-E9F0-4477-B8D2-16CB4C985496}" type="sibTrans" cxnId="{0461881A-4280-43AF-932A-3F8A0A7A41AD}">
      <dgm:prSet/>
      <dgm:spPr/>
      <dgm:t>
        <a:bodyPr/>
        <a:lstStyle/>
        <a:p>
          <a:endParaRPr lang="es-EC"/>
        </a:p>
      </dgm:t>
    </dgm:pt>
    <dgm:pt modelId="{89082246-4849-420A-A371-ABF8DC54F079}" type="pres">
      <dgm:prSet presAssocID="{EC5C3BA0-B616-43DA-A460-44B697379640}" presName="Name0" presStyleCnt="0">
        <dgm:presLayoutVars>
          <dgm:chMax val="1"/>
          <dgm:chPref val="1"/>
          <dgm:dir/>
          <dgm:animOne val="branch"/>
          <dgm:animLvl val="lvl"/>
        </dgm:presLayoutVars>
      </dgm:prSet>
      <dgm:spPr/>
      <dgm:t>
        <a:bodyPr/>
        <a:lstStyle/>
        <a:p>
          <a:endParaRPr lang="es-EC"/>
        </a:p>
      </dgm:t>
    </dgm:pt>
    <dgm:pt modelId="{2E34036F-7674-47B9-9E95-0AC18DD2831F}" type="pres">
      <dgm:prSet presAssocID="{CBCA68D6-95AF-484A-B8B7-125293AECA98}" presName="singleCycle" presStyleCnt="0"/>
      <dgm:spPr/>
    </dgm:pt>
    <dgm:pt modelId="{0FC09F01-4B95-43EF-9988-F930031B0EF3}" type="pres">
      <dgm:prSet presAssocID="{CBCA68D6-95AF-484A-B8B7-125293AECA98}" presName="singleCenter" presStyleLbl="node1" presStyleIdx="0" presStyleCnt="3" custScaleX="159872" custScaleY="153156" custLinFactNeighborX="-65509" custLinFactNeighborY="1033">
        <dgm:presLayoutVars>
          <dgm:chMax val="7"/>
          <dgm:chPref val="7"/>
        </dgm:presLayoutVars>
      </dgm:prSet>
      <dgm:spPr/>
      <dgm:t>
        <a:bodyPr/>
        <a:lstStyle/>
        <a:p>
          <a:endParaRPr lang="es-EC"/>
        </a:p>
      </dgm:t>
    </dgm:pt>
    <dgm:pt modelId="{FF220B44-FDEB-48A8-978F-D35F9516985C}" type="pres">
      <dgm:prSet presAssocID="{EE2935A8-D79E-4F4E-8C26-09731C7B4D6A}" presName="Name56" presStyleLbl="parChTrans1D2" presStyleIdx="0" presStyleCnt="2"/>
      <dgm:spPr/>
      <dgm:t>
        <a:bodyPr/>
        <a:lstStyle/>
        <a:p>
          <a:endParaRPr lang="es-EC"/>
        </a:p>
      </dgm:t>
    </dgm:pt>
    <dgm:pt modelId="{47796624-EF5F-42F7-9B8B-388A8CB556E7}" type="pres">
      <dgm:prSet presAssocID="{EB907405-6206-4C4E-9E73-36B3E1FDA906}" presName="text0" presStyleLbl="node1" presStyleIdx="1" presStyleCnt="3" custScaleX="234978" custScaleY="214599" custRadScaleRad="88869" custRadScaleInc="49258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0502F396-FC6A-470A-8A24-FAD529FBFBFC}" type="pres">
      <dgm:prSet presAssocID="{695DE1B0-BCDB-45E9-8A87-3B02962F1E67}" presName="Name56" presStyleLbl="parChTrans1D2" presStyleIdx="1" presStyleCnt="2"/>
      <dgm:spPr/>
      <dgm:t>
        <a:bodyPr/>
        <a:lstStyle/>
        <a:p>
          <a:endParaRPr lang="es-EC"/>
        </a:p>
      </dgm:t>
    </dgm:pt>
    <dgm:pt modelId="{68D10E8E-9557-4EBD-9110-02DC26E36ED3}" type="pres">
      <dgm:prSet presAssocID="{14B243A9-ABB3-4DC3-90B2-815CA5E38DB5}" presName="text0" presStyleLbl="node1" presStyleIdx="2" presStyleCnt="3" custScaleX="199715" custScaleY="192559" custRadScaleRad="85244" custRadScaleInc="-51959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</dgm:ptLst>
  <dgm:cxnLst>
    <dgm:cxn modelId="{60215EA4-22CF-422E-BEDB-CBA9C351D9D6}" type="presOf" srcId="{14B243A9-ABB3-4DC3-90B2-815CA5E38DB5}" destId="{68D10E8E-9557-4EBD-9110-02DC26E36ED3}" srcOrd="0" destOrd="0" presId="urn:microsoft.com/office/officeart/2008/layout/RadialCluster"/>
    <dgm:cxn modelId="{A1B41739-C760-4382-88B7-7635F7DB986C}" type="presOf" srcId="{CBCA68D6-95AF-484A-B8B7-125293AECA98}" destId="{0FC09F01-4B95-43EF-9988-F930031B0EF3}" srcOrd="0" destOrd="0" presId="urn:microsoft.com/office/officeart/2008/layout/RadialCluster"/>
    <dgm:cxn modelId="{A20CF9A1-40B6-4AB0-A9E0-712F337F2EC5}" type="presOf" srcId="{695DE1B0-BCDB-45E9-8A87-3B02962F1E67}" destId="{0502F396-FC6A-470A-8A24-FAD529FBFBFC}" srcOrd="0" destOrd="0" presId="urn:microsoft.com/office/officeart/2008/layout/RadialCluster"/>
    <dgm:cxn modelId="{0892857F-E4D1-4856-BBF2-8E571FD5C303}" srcId="{CBCA68D6-95AF-484A-B8B7-125293AECA98}" destId="{EB907405-6206-4C4E-9E73-36B3E1FDA906}" srcOrd="0" destOrd="0" parTransId="{EE2935A8-D79E-4F4E-8C26-09731C7B4D6A}" sibTransId="{C2719263-2D7C-4A19-9877-B5500089624E}"/>
    <dgm:cxn modelId="{0461881A-4280-43AF-932A-3F8A0A7A41AD}" srcId="{CBCA68D6-95AF-484A-B8B7-125293AECA98}" destId="{14B243A9-ABB3-4DC3-90B2-815CA5E38DB5}" srcOrd="1" destOrd="0" parTransId="{695DE1B0-BCDB-45E9-8A87-3B02962F1E67}" sibTransId="{E00E2CC1-E9F0-4477-B8D2-16CB4C985496}"/>
    <dgm:cxn modelId="{1BD4493B-DB0A-4602-965D-742FB5A086C1}" srcId="{EC5C3BA0-B616-43DA-A460-44B697379640}" destId="{CBCA68D6-95AF-484A-B8B7-125293AECA98}" srcOrd="0" destOrd="0" parTransId="{8DCABD95-EAE6-4408-8561-ADAF861BB768}" sibTransId="{389E68BE-DE36-47A2-90AD-A901062D16F4}"/>
    <dgm:cxn modelId="{95103718-1F75-463F-A4B8-17F237A9A9CC}" type="presOf" srcId="{EE2935A8-D79E-4F4E-8C26-09731C7B4D6A}" destId="{FF220B44-FDEB-48A8-978F-D35F9516985C}" srcOrd="0" destOrd="0" presId="urn:microsoft.com/office/officeart/2008/layout/RadialCluster"/>
    <dgm:cxn modelId="{75CAF33A-46D9-4EDA-AD21-439ECBAEE0A5}" type="presOf" srcId="{EC5C3BA0-B616-43DA-A460-44B697379640}" destId="{89082246-4849-420A-A371-ABF8DC54F079}" srcOrd="0" destOrd="0" presId="urn:microsoft.com/office/officeart/2008/layout/RadialCluster"/>
    <dgm:cxn modelId="{8E7F23DB-0292-406D-8BE8-E31E2DC172B2}" type="presOf" srcId="{EB907405-6206-4C4E-9E73-36B3E1FDA906}" destId="{47796624-EF5F-42F7-9B8B-388A8CB556E7}" srcOrd="0" destOrd="0" presId="urn:microsoft.com/office/officeart/2008/layout/RadialCluster"/>
    <dgm:cxn modelId="{7E61ADC0-6DC5-4BDE-AE5B-FEE5B754554F}" type="presParOf" srcId="{89082246-4849-420A-A371-ABF8DC54F079}" destId="{2E34036F-7674-47B9-9E95-0AC18DD2831F}" srcOrd="0" destOrd="0" presId="urn:microsoft.com/office/officeart/2008/layout/RadialCluster"/>
    <dgm:cxn modelId="{A6B5DCBE-4E73-42B9-A2BB-6F1953130E03}" type="presParOf" srcId="{2E34036F-7674-47B9-9E95-0AC18DD2831F}" destId="{0FC09F01-4B95-43EF-9988-F930031B0EF3}" srcOrd="0" destOrd="0" presId="urn:microsoft.com/office/officeart/2008/layout/RadialCluster"/>
    <dgm:cxn modelId="{827B1A83-A1A1-4DF7-A927-F3176F7F635C}" type="presParOf" srcId="{2E34036F-7674-47B9-9E95-0AC18DD2831F}" destId="{FF220B44-FDEB-48A8-978F-D35F9516985C}" srcOrd="1" destOrd="0" presId="urn:microsoft.com/office/officeart/2008/layout/RadialCluster"/>
    <dgm:cxn modelId="{5D78CD72-A745-4A68-8EE6-63B73AE500EC}" type="presParOf" srcId="{2E34036F-7674-47B9-9E95-0AC18DD2831F}" destId="{47796624-EF5F-42F7-9B8B-388A8CB556E7}" srcOrd="2" destOrd="0" presId="urn:microsoft.com/office/officeart/2008/layout/RadialCluster"/>
    <dgm:cxn modelId="{2A31CA38-E44D-4450-9A30-321782D255A8}" type="presParOf" srcId="{2E34036F-7674-47B9-9E95-0AC18DD2831F}" destId="{0502F396-FC6A-470A-8A24-FAD529FBFBFC}" srcOrd="3" destOrd="0" presId="urn:microsoft.com/office/officeart/2008/layout/RadialCluster"/>
    <dgm:cxn modelId="{95F87561-8B18-48C3-9B7E-753D17DDAA29}" type="presParOf" srcId="{2E34036F-7674-47B9-9E95-0AC18DD2831F}" destId="{68D10E8E-9557-4EBD-9110-02DC26E36ED3}" srcOrd="4" destOrd="0" presId="urn:microsoft.com/office/officeart/2008/layout/RadialCluster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E95ACFF-B2C5-472E-9B95-A54269B6C028}">
      <dsp:nvSpPr>
        <dsp:cNvPr id="0" name=""/>
        <dsp:cNvSpPr/>
      </dsp:nvSpPr>
      <dsp:spPr>
        <a:xfrm>
          <a:off x="2798997" y="-75537"/>
          <a:ext cx="2329128" cy="135592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600" kern="1200" dirty="0" smtClean="0"/>
            <a:t>1.Proponer mejoras en la calidad de los servicios municipales.</a:t>
          </a:r>
          <a:endParaRPr lang="es-EC" sz="1600" kern="1200" dirty="0"/>
        </a:p>
      </dsp:txBody>
      <dsp:txXfrm>
        <a:off x="2865188" y="-9346"/>
        <a:ext cx="2196746" cy="1223538"/>
      </dsp:txXfrm>
    </dsp:sp>
    <dsp:sp modelId="{A02C0E23-94FE-4D73-AED6-34D20090271A}">
      <dsp:nvSpPr>
        <dsp:cNvPr id="0" name=""/>
        <dsp:cNvSpPr/>
      </dsp:nvSpPr>
      <dsp:spPr>
        <a:xfrm>
          <a:off x="1925327" y="608357"/>
          <a:ext cx="3976334" cy="3976334"/>
        </a:xfrm>
        <a:custGeom>
          <a:avLst/>
          <a:gdLst/>
          <a:ahLst/>
          <a:cxnLst/>
          <a:rect l="0" t="0" r="0" b="0"/>
          <a:pathLst>
            <a:path>
              <a:moveTo>
                <a:pt x="3210989" y="420521"/>
              </a:moveTo>
              <a:arcTo wR="1988167" hR="1988167" stAng="18477334" swAng="1777696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3322172-6B8A-461A-B6DF-A0DA0A64A6AB}">
      <dsp:nvSpPr>
        <dsp:cNvPr id="0" name=""/>
        <dsp:cNvSpPr/>
      </dsp:nvSpPr>
      <dsp:spPr>
        <a:xfrm>
          <a:off x="4790216" y="1847967"/>
          <a:ext cx="2211062" cy="146767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600" kern="1200" dirty="0" smtClean="0"/>
            <a:t>2. Promover la transparencia y buenas prácticas éticas en las dependencias del MDMQ</a:t>
          </a:r>
          <a:r>
            <a:rPr lang="es-ES" sz="1400" kern="1200" baseline="0" dirty="0" smtClean="0"/>
            <a:t>.</a:t>
          </a:r>
          <a:endParaRPr lang="es-EC" sz="1400" kern="1200" dirty="0"/>
        </a:p>
      </dsp:txBody>
      <dsp:txXfrm>
        <a:off x="4861862" y="1919613"/>
        <a:ext cx="2067770" cy="1324383"/>
      </dsp:txXfrm>
    </dsp:sp>
    <dsp:sp modelId="{5EB11151-395F-4DDE-A9F9-A72F27E31F62}">
      <dsp:nvSpPr>
        <dsp:cNvPr id="0" name=""/>
        <dsp:cNvSpPr/>
      </dsp:nvSpPr>
      <dsp:spPr>
        <a:xfrm>
          <a:off x="1919413" y="593638"/>
          <a:ext cx="3976334" cy="3976334"/>
        </a:xfrm>
        <a:custGeom>
          <a:avLst/>
          <a:gdLst/>
          <a:ahLst/>
          <a:cxnLst/>
          <a:rect l="0" t="0" r="0" b="0"/>
          <a:pathLst>
            <a:path>
              <a:moveTo>
                <a:pt x="3831293" y="2733614"/>
              </a:moveTo>
              <a:arcTo wR="1988167" hR="1988167" stAng="1321244" swAng="2156796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822A089-463B-4B5D-B485-94208CEE6091}">
      <dsp:nvSpPr>
        <dsp:cNvPr id="0" name=""/>
        <dsp:cNvSpPr/>
      </dsp:nvSpPr>
      <dsp:spPr>
        <a:xfrm>
          <a:off x="2863675" y="3872248"/>
          <a:ext cx="2087809" cy="1395447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600" kern="1200" dirty="0" smtClean="0"/>
            <a:t>3. Generar procesos internos éticos, estables y enmarcados en la legalidad.</a:t>
          </a:r>
          <a:endParaRPr lang="es-EC" sz="1600" kern="1200" dirty="0"/>
        </a:p>
      </dsp:txBody>
      <dsp:txXfrm>
        <a:off x="2931795" y="3940368"/>
        <a:ext cx="1951569" cy="1259207"/>
      </dsp:txXfrm>
    </dsp:sp>
    <dsp:sp modelId="{0240D845-E585-4CBB-871C-DC579DC0BF31}">
      <dsp:nvSpPr>
        <dsp:cNvPr id="0" name=""/>
        <dsp:cNvSpPr/>
      </dsp:nvSpPr>
      <dsp:spPr>
        <a:xfrm>
          <a:off x="1919413" y="593638"/>
          <a:ext cx="3976334" cy="3976334"/>
        </a:xfrm>
        <a:custGeom>
          <a:avLst/>
          <a:gdLst/>
          <a:ahLst/>
          <a:cxnLst/>
          <a:rect l="0" t="0" r="0" b="0"/>
          <a:pathLst>
            <a:path>
              <a:moveTo>
                <a:pt x="935469" y="3674772"/>
              </a:moveTo>
              <a:arcTo wR="1988167" hR="1988167" stAng="7318225" swAng="1774254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61C2C01-9E81-4C56-B56E-9A7C772926DD}">
      <dsp:nvSpPr>
        <dsp:cNvPr id="0" name=""/>
        <dsp:cNvSpPr/>
      </dsp:nvSpPr>
      <dsp:spPr>
        <a:xfrm>
          <a:off x="631569" y="1643504"/>
          <a:ext cx="2575688" cy="1876602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600" kern="1200" dirty="0" smtClean="0"/>
            <a:t>4. Fortalecer la gestión institucional con efectividad en la administración de los recursos humanos, físicos, económicos y de gestión del conocimiento</a:t>
          </a:r>
          <a:r>
            <a:rPr lang="es-EC" sz="1400" kern="1200" dirty="0" smtClean="0"/>
            <a:t>.</a:t>
          </a:r>
          <a:endParaRPr lang="es-EC" sz="1400" kern="1200" dirty="0"/>
        </a:p>
      </dsp:txBody>
      <dsp:txXfrm>
        <a:off x="723177" y="1735112"/>
        <a:ext cx="2392472" cy="1693386"/>
      </dsp:txXfrm>
    </dsp:sp>
    <dsp:sp modelId="{AC8B817B-AC5C-487E-AEF0-899300C2AE46}">
      <dsp:nvSpPr>
        <dsp:cNvPr id="0" name=""/>
        <dsp:cNvSpPr/>
      </dsp:nvSpPr>
      <dsp:spPr>
        <a:xfrm>
          <a:off x="1911251" y="608728"/>
          <a:ext cx="3976334" cy="3976334"/>
        </a:xfrm>
        <a:custGeom>
          <a:avLst/>
          <a:gdLst/>
          <a:ahLst/>
          <a:cxnLst/>
          <a:rect l="0" t="0" r="0" b="0"/>
          <a:pathLst>
            <a:path>
              <a:moveTo>
                <a:pt x="248093" y="1026422"/>
              </a:moveTo>
              <a:arcTo wR="1988167" hR="1988167" stAng="12535774" swAng="1631357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782978F-7D0B-4D90-8656-C78861CBA41A}">
      <dsp:nvSpPr>
        <dsp:cNvPr id="0" name=""/>
        <dsp:cNvSpPr/>
      </dsp:nvSpPr>
      <dsp:spPr>
        <a:xfrm>
          <a:off x="1191594" y="252337"/>
          <a:ext cx="4385562" cy="4094719"/>
        </a:xfrm>
        <a:prstGeom prst="pie">
          <a:avLst>
            <a:gd name="adj1" fmla="val 16200000"/>
            <a:gd name="adj2" fmla="val 18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400" kern="1200" dirty="0" smtClean="0"/>
            <a:t>2. </a:t>
          </a:r>
          <a:r>
            <a:rPr lang="es-EC" sz="1600" kern="1200" dirty="0" smtClean="0"/>
            <a:t>Se reformó el Estatuto Orgánico de Gestión Organizacional por Procesos.</a:t>
          </a:r>
          <a:endParaRPr lang="es-EC" sz="1600" kern="1200" dirty="0"/>
        </a:p>
      </dsp:txBody>
      <dsp:txXfrm>
        <a:off x="3502890" y="1120028"/>
        <a:ext cx="1566272" cy="1218666"/>
      </dsp:txXfrm>
    </dsp:sp>
    <dsp:sp modelId="{D8CDE0AB-DE64-4123-9301-B2BC84F3D31E}">
      <dsp:nvSpPr>
        <dsp:cNvPr id="0" name=""/>
        <dsp:cNvSpPr/>
      </dsp:nvSpPr>
      <dsp:spPr>
        <a:xfrm>
          <a:off x="1355276" y="490072"/>
          <a:ext cx="3897653" cy="3897653"/>
        </a:xfrm>
        <a:prstGeom prst="pie">
          <a:avLst>
            <a:gd name="adj1" fmla="val 1800000"/>
            <a:gd name="adj2" fmla="val 90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000" kern="1200" dirty="0" smtClean="0"/>
            <a:t>3. Se actualizó el Plan Estratégico Institucional 2012 – 2017 </a:t>
          </a:r>
          <a:endParaRPr lang="es-EC" sz="2000" kern="1200" dirty="0"/>
        </a:p>
      </dsp:txBody>
      <dsp:txXfrm>
        <a:off x="2283288" y="3018907"/>
        <a:ext cx="2088028" cy="1020814"/>
      </dsp:txXfrm>
    </dsp:sp>
    <dsp:sp modelId="{5F0B428C-A9F8-4D84-975E-2C6A2037A332}">
      <dsp:nvSpPr>
        <dsp:cNvPr id="0" name=""/>
        <dsp:cNvSpPr/>
      </dsp:nvSpPr>
      <dsp:spPr>
        <a:xfrm>
          <a:off x="1275002" y="350870"/>
          <a:ext cx="3897653" cy="3897653"/>
        </a:xfrm>
        <a:prstGeom prst="pie">
          <a:avLst>
            <a:gd name="adj1" fmla="val 9000000"/>
            <a:gd name="adj2" fmla="val 162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000" kern="1200" dirty="0" smtClean="0"/>
            <a:t>1. Se diseñó un modelo de gestión eficiente</a:t>
          </a:r>
          <a:r>
            <a:rPr lang="es-EC" sz="1600" kern="1200" dirty="0" smtClean="0"/>
            <a:t>.</a:t>
          </a:r>
          <a:endParaRPr lang="es-EC" sz="1600" kern="1200" dirty="0"/>
        </a:p>
      </dsp:txBody>
      <dsp:txXfrm>
        <a:off x="1726481" y="1176801"/>
        <a:ext cx="1392019" cy="1160016"/>
      </dsp:txXfrm>
    </dsp:sp>
    <dsp:sp modelId="{877A7A47-661E-4151-A979-B0C96CBC4D4A}">
      <dsp:nvSpPr>
        <dsp:cNvPr id="0" name=""/>
        <dsp:cNvSpPr/>
      </dsp:nvSpPr>
      <dsp:spPr>
        <a:xfrm>
          <a:off x="1384562" y="6024"/>
          <a:ext cx="4379607" cy="4692836"/>
        </a:xfrm>
        <a:prstGeom prst="circularArrow">
          <a:avLst>
            <a:gd name="adj1" fmla="val 5085"/>
            <a:gd name="adj2" fmla="val 327528"/>
            <a:gd name="adj3" fmla="val 1472472"/>
            <a:gd name="adj4" fmla="val 16199432"/>
            <a:gd name="adj5" fmla="val 5932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8A90CCC-F029-4414-BD75-72F51D0DC9BB}">
      <dsp:nvSpPr>
        <dsp:cNvPr id="0" name=""/>
        <dsp:cNvSpPr/>
      </dsp:nvSpPr>
      <dsp:spPr>
        <a:xfrm>
          <a:off x="1113992" y="248542"/>
          <a:ext cx="4380220" cy="4380220"/>
        </a:xfrm>
        <a:prstGeom prst="circularArrow">
          <a:avLst>
            <a:gd name="adj1" fmla="val 5085"/>
            <a:gd name="adj2" fmla="val 327528"/>
            <a:gd name="adj3" fmla="val 8671970"/>
            <a:gd name="adj4" fmla="val 1800502"/>
            <a:gd name="adj5" fmla="val 5932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33513A5-22F5-45D2-8898-1E04E25D32CD}">
      <dsp:nvSpPr>
        <dsp:cNvPr id="0" name=""/>
        <dsp:cNvSpPr/>
      </dsp:nvSpPr>
      <dsp:spPr>
        <a:xfrm>
          <a:off x="1033397" y="109587"/>
          <a:ext cx="4380220" cy="4380220"/>
        </a:xfrm>
        <a:prstGeom prst="circularArrow">
          <a:avLst>
            <a:gd name="adj1" fmla="val 5085"/>
            <a:gd name="adj2" fmla="val 327528"/>
            <a:gd name="adj3" fmla="val 15873039"/>
            <a:gd name="adj4" fmla="val 9000000"/>
            <a:gd name="adj5" fmla="val 5932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2DD97CE-8D59-4C07-937D-39D20A83D5B1}">
      <dsp:nvSpPr>
        <dsp:cNvPr id="0" name=""/>
        <dsp:cNvSpPr/>
      </dsp:nvSpPr>
      <dsp:spPr>
        <a:xfrm rot="16200000">
          <a:off x="696548" y="311985"/>
          <a:ext cx="1573993" cy="1824545"/>
        </a:xfrm>
        <a:prstGeom prst="round2SameRect">
          <a:avLst>
            <a:gd name="adj1" fmla="val 16670"/>
            <a:gd name="adj2" fmla="val 0"/>
          </a:avLst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114300" rIns="102870" bIns="114300" numCol="1" spcCol="1270" anchor="t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s-EC" sz="1800" b="1" kern="1200" dirty="0" smtClean="0"/>
            <a:t>129</a:t>
          </a:r>
        </a:p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s-EC" sz="2000" kern="1200" dirty="0" smtClean="0"/>
            <a:t>Dependencias municipales 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C" sz="1800" kern="1200" dirty="0"/>
        </a:p>
      </dsp:txBody>
      <dsp:txXfrm rot="5400000">
        <a:off x="648122" y="514111"/>
        <a:ext cx="1747695" cy="1420293"/>
      </dsp:txXfrm>
    </dsp:sp>
    <dsp:sp modelId="{100BA039-E1CD-4C17-BA64-C3D1757E3C37}">
      <dsp:nvSpPr>
        <dsp:cNvPr id="0" name=""/>
        <dsp:cNvSpPr/>
      </dsp:nvSpPr>
      <dsp:spPr>
        <a:xfrm rot="5400000">
          <a:off x="2273373" y="399783"/>
          <a:ext cx="1573993" cy="1626754"/>
        </a:xfrm>
        <a:prstGeom prst="round2SameRect">
          <a:avLst>
            <a:gd name="adj1" fmla="val 16670"/>
            <a:gd name="adj2" fmla="val 0"/>
          </a:avLst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2870" tIns="114300" rIns="68580" bIns="114300" numCol="1" spcCol="1270" anchor="t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800" b="1" kern="1200" dirty="0" smtClean="0"/>
            <a:t>776</a:t>
          </a:r>
          <a:r>
            <a:rPr lang="es-EC" sz="1800" kern="1200" dirty="0" smtClean="0"/>
            <a:t> 
</a:t>
          </a:r>
          <a:r>
            <a:rPr lang="es-EC" sz="2000" kern="1200" dirty="0" smtClean="0"/>
            <a:t>Servidores participaron </a:t>
          </a:r>
          <a:endParaRPr lang="es-EC" sz="2000" kern="1200" dirty="0"/>
        </a:p>
      </dsp:txBody>
      <dsp:txXfrm rot="-5400000">
        <a:off x="2246993" y="503013"/>
        <a:ext cx="1549904" cy="1420293"/>
      </dsp:txXfrm>
    </dsp:sp>
    <dsp:sp modelId="{5F01E392-5E98-43C8-8B2B-8BC395A64B2C}">
      <dsp:nvSpPr>
        <dsp:cNvPr id="0" name=""/>
        <dsp:cNvSpPr/>
      </dsp:nvSpPr>
      <dsp:spPr>
        <a:xfrm>
          <a:off x="1614671" y="-4293"/>
          <a:ext cx="1005553" cy="1005504"/>
        </a:xfrm>
        <a:prstGeom prst="circularArrow">
          <a:avLst>
            <a:gd name="adj1" fmla="val 12500"/>
            <a:gd name="adj2" fmla="val 1142322"/>
            <a:gd name="adj3" fmla="val 20457678"/>
            <a:gd name="adj4" fmla="val 10800000"/>
            <a:gd name="adj5" fmla="val 125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BB0D950-1C32-4437-BD26-252820868217}">
      <dsp:nvSpPr>
        <dsp:cNvPr id="0" name=""/>
        <dsp:cNvSpPr/>
      </dsp:nvSpPr>
      <dsp:spPr>
        <a:xfrm rot="10800000">
          <a:off x="1614671" y="1433213"/>
          <a:ext cx="1005553" cy="1005504"/>
        </a:xfrm>
        <a:prstGeom prst="circularArrow">
          <a:avLst>
            <a:gd name="adj1" fmla="val 12500"/>
            <a:gd name="adj2" fmla="val 1142322"/>
            <a:gd name="adj3" fmla="val 20457678"/>
            <a:gd name="adj4" fmla="val 10800000"/>
            <a:gd name="adj5" fmla="val 125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474FA33-432C-48D7-A5B2-8D7B75D1B452}">
      <dsp:nvSpPr>
        <dsp:cNvPr id="0" name=""/>
        <dsp:cNvSpPr/>
      </dsp:nvSpPr>
      <dsp:spPr>
        <a:xfrm>
          <a:off x="3684087" y="1803359"/>
          <a:ext cx="2244242" cy="2260640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63500" dist="38100" dir="8100000" rotWithShape="0">
            <a:srgbClr val="000000">
              <a:alpha val="4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000" kern="1200" dirty="0" smtClean="0"/>
            <a:t>Asistieron más de 400 representantes de diferentes sectores. </a:t>
          </a:r>
          <a:endParaRPr lang="es-EC" sz="2000" kern="1200" dirty="0"/>
        </a:p>
      </dsp:txBody>
      <dsp:txXfrm>
        <a:off x="4012749" y="2134422"/>
        <a:ext cx="1586918" cy="1598514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B311175-8376-4132-8069-5D1CF6692AB6}">
      <dsp:nvSpPr>
        <dsp:cNvPr id="0" name=""/>
        <dsp:cNvSpPr/>
      </dsp:nvSpPr>
      <dsp:spPr>
        <a:xfrm>
          <a:off x="6" y="185077"/>
          <a:ext cx="2184937" cy="1911833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63500" dist="38100" dir="8100000" rotWithShape="0">
            <a:srgbClr val="000000">
              <a:alpha val="4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0" tIns="128016" rIns="128016" bIns="128016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800" i="1" kern="1200" dirty="0" smtClean="0"/>
            <a:t>Informes de monitoreo   de procesos de  contratación pública en el MDMQ.</a:t>
          </a:r>
          <a:endParaRPr lang="es-EC" sz="1800" kern="1200" dirty="0"/>
        </a:p>
      </dsp:txBody>
      <dsp:txXfrm>
        <a:off x="349596" y="185077"/>
        <a:ext cx="1835347" cy="1911833"/>
      </dsp:txXfrm>
    </dsp:sp>
    <dsp:sp modelId="{D8E28D27-1AA7-443D-A0D7-BE2DCDE265E7}">
      <dsp:nvSpPr>
        <dsp:cNvPr id="0" name=""/>
        <dsp:cNvSpPr/>
      </dsp:nvSpPr>
      <dsp:spPr>
        <a:xfrm>
          <a:off x="-319811" y="0"/>
          <a:ext cx="582885" cy="582885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101600" dist="63500" dir="8100000" rotWithShape="0">
            <a:srgbClr val="000000">
              <a:alpha val="40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3000000"/>
          </a:lightRig>
        </a:scene3d>
        <a:sp3d>
          <a:bevelT h="1905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100" b="1" i="1" kern="1200" dirty="0" smtClean="0"/>
            <a:t>103</a:t>
          </a:r>
          <a:endParaRPr lang="es-EC" sz="2100" kern="1200" dirty="0"/>
        </a:p>
      </dsp:txBody>
      <dsp:txXfrm>
        <a:off x="-234449" y="85362"/>
        <a:ext cx="412161" cy="412161"/>
      </dsp:txXfrm>
    </dsp:sp>
    <dsp:sp modelId="{E7FF54A7-6DD3-4248-9A78-90062DE12D11}">
      <dsp:nvSpPr>
        <dsp:cNvPr id="0" name=""/>
        <dsp:cNvSpPr/>
      </dsp:nvSpPr>
      <dsp:spPr>
        <a:xfrm>
          <a:off x="2733471" y="424495"/>
          <a:ext cx="2232323" cy="168980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63500" dist="38100" dir="8100000" rotWithShape="0">
            <a:srgbClr val="000000">
              <a:alpha val="4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0" tIns="142240" rIns="142240" bIns="14224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000" i="1" kern="1200" dirty="0" smtClean="0"/>
            <a:t>Informes Técnicos de procesos de contratación del MDMQ.</a:t>
          </a:r>
          <a:endParaRPr lang="es-EC" sz="2000" kern="1200" dirty="0"/>
        </a:p>
      </dsp:txBody>
      <dsp:txXfrm>
        <a:off x="3090643" y="424495"/>
        <a:ext cx="1875151" cy="1689800"/>
      </dsp:txXfrm>
    </dsp:sp>
    <dsp:sp modelId="{E5C3E00A-5845-48C7-88BC-2FBA7B5AAC93}">
      <dsp:nvSpPr>
        <dsp:cNvPr id="0" name=""/>
        <dsp:cNvSpPr/>
      </dsp:nvSpPr>
      <dsp:spPr>
        <a:xfrm>
          <a:off x="2592289" y="64459"/>
          <a:ext cx="582885" cy="582885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101600" dist="63500" dir="8100000" rotWithShape="0">
            <a:srgbClr val="000000">
              <a:alpha val="40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3000000"/>
          </a:lightRig>
        </a:scene3d>
        <a:sp3d>
          <a:bevelT h="1905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800" kern="1200" dirty="0" smtClean="0"/>
            <a:t>19</a:t>
          </a:r>
          <a:endParaRPr lang="es-EC" sz="2800" kern="1200" dirty="0"/>
        </a:p>
      </dsp:txBody>
      <dsp:txXfrm>
        <a:off x="2677651" y="149821"/>
        <a:ext cx="412161" cy="412161"/>
      </dsp:txXfrm>
    </dsp:sp>
    <dsp:sp modelId="{32BCE2C4-C84E-4D45-8D03-290B8482268E}">
      <dsp:nvSpPr>
        <dsp:cNvPr id="0" name=""/>
        <dsp:cNvSpPr/>
      </dsp:nvSpPr>
      <dsp:spPr>
        <a:xfrm>
          <a:off x="216027" y="2754028"/>
          <a:ext cx="2063173" cy="1702916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63500" dist="38100" dir="8100000" rotWithShape="0">
            <a:srgbClr val="000000">
              <a:alpha val="4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0" tIns="128016" rIns="128016" bIns="128016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800" i="1" kern="1200" dirty="0" smtClean="0"/>
            <a:t>Entidades Municipales monitoreadas de 67 entidades contratantes </a:t>
          </a:r>
          <a:endParaRPr lang="es-EC" sz="1800" kern="1200" dirty="0"/>
        </a:p>
      </dsp:txBody>
      <dsp:txXfrm>
        <a:off x="546135" y="2754028"/>
        <a:ext cx="1733065" cy="1702916"/>
      </dsp:txXfrm>
    </dsp:sp>
    <dsp:sp modelId="{EDA25B04-6FBB-447C-916C-4A26C89DF875}">
      <dsp:nvSpPr>
        <dsp:cNvPr id="0" name=""/>
        <dsp:cNvSpPr/>
      </dsp:nvSpPr>
      <dsp:spPr>
        <a:xfrm>
          <a:off x="0" y="2437308"/>
          <a:ext cx="582885" cy="582885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101600" dist="63500" dir="8100000" rotWithShape="0">
            <a:srgbClr val="000000">
              <a:alpha val="40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3000000"/>
          </a:lightRig>
        </a:scene3d>
        <a:sp3d>
          <a:bevelT h="1905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100" kern="1200" dirty="0" smtClean="0"/>
            <a:t>40</a:t>
          </a:r>
          <a:endParaRPr lang="es-EC" sz="2100" kern="1200" dirty="0"/>
        </a:p>
      </dsp:txBody>
      <dsp:txXfrm>
        <a:off x="85362" y="2522670"/>
        <a:ext cx="412161" cy="412161"/>
      </dsp:txXfrm>
    </dsp:sp>
    <dsp:sp modelId="{AB77C397-3C40-420E-A2FD-E5EF6861E3C2}">
      <dsp:nvSpPr>
        <dsp:cNvPr id="0" name=""/>
        <dsp:cNvSpPr/>
      </dsp:nvSpPr>
      <dsp:spPr>
        <a:xfrm>
          <a:off x="5400605" y="352490"/>
          <a:ext cx="2342309" cy="1592217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63500" dist="38100" dir="8100000" rotWithShape="0">
            <a:srgbClr val="000000">
              <a:alpha val="4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0" tIns="128016" rIns="128016" bIns="128016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800" i="1" kern="1200" dirty="0" smtClean="0"/>
            <a:t>Participantes en jornadas de  capacitación sobre contratación pública</a:t>
          </a:r>
          <a:endParaRPr lang="es-EC" sz="1800" kern="1200" dirty="0"/>
        </a:p>
      </dsp:txBody>
      <dsp:txXfrm>
        <a:off x="5775374" y="352490"/>
        <a:ext cx="1967539" cy="1592217"/>
      </dsp:txXfrm>
    </dsp:sp>
    <dsp:sp modelId="{FFB0F311-5090-44FB-A180-909569C43172}">
      <dsp:nvSpPr>
        <dsp:cNvPr id="0" name=""/>
        <dsp:cNvSpPr/>
      </dsp:nvSpPr>
      <dsp:spPr>
        <a:xfrm>
          <a:off x="5328585" y="0"/>
          <a:ext cx="582885" cy="582885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101600" dist="63500" dir="8100000" rotWithShape="0">
            <a:srgbClr val="000000">
              <a:alpha val="40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3000000"/>
          </a:lightRig>
        </a:scene3d>
        <a:sp3d>
          <a:bevelT h="1905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100" kern="1200" dirty="0" smtClean="0"/>
            <a:t>232</a:t>
          </a:r>
          <a:endParaRPr lang="es-EC" sz="2100" kern="1200" dirty="0"/>
        </a:p>
      </dsp:txBody>
      <dsp:txXfrm>
        <a:off x="5413947" y="85362"/>
        <a:ext cx="412161" cy="412161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FC09F01-4B95-43EF-9988-F930031B0EF3}">
      <dsp:nvSpPr>
        <dsp:cNvPr id="0" name=""/>
        <dsp:cNvSpPr/>
      </dsp:nvSpPr>
      <dsp:spPr>
        <a:xfrm>
          <a:off x="0" y="1176905"/>
          <a:ext cx="1949159" cy="1867277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63500" dist="38100" dir="81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8420" tIns="58420" rIns="58420" bIns="5842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300" b="1" kern="1200" dirty="0" smtClean="0"/>
            <a:t>86 </a:t>
          </a:r>
        </a:p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300" b="1" kern="1200" dirty="0" smtClean="0"/>
            <a:t>Trabajos de investigación </a:t>
          </a:r>
          <a:endParaRPr lang="es-EC" sz="2300" b="1" kern="1200" dirty="0"/>
        </a:p>
      </dsp:txBody>
      <dsp:txXfrm>
        <a:off x="91153" y="1268058"/>
        <a:ext cx="1766853" cy="1684971"/>
      </dsp:txXfrm>
    </dsp:sp>
    <dsp:sp modelId="{FF220B44-FDEB-48A8-978F-D35F9516985C}">
      <dsp:nvSpPr>
        <dsp:cNvPr id="0" name=""/>
        <dsp:cNvSpPr/>
      </dsp:nvSpPr>
      <dsp:spPr>
        <a:xfrm rot="20455672">
          <a:off x="1915845" y="1575285"/>
          <a:ext cx="1213814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213814" y="0"/>
              </a:lnTo>
            </a:path>
          </a:pathLst>
        </a:cu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7796624-EF5F-42F7-9B8B-388A8CB556E7}">
      <dsp:nvSpPr>
        <dsp:cNvPr id="0" name=""/>
        <dsp:cNvSpPr/>
      </dsp:nvSpPr>
      <dsp:spPr>
        <a:xfrm>
          <a:off x="3096345" y="168670"/>
          <a:ext cx="1919450" cy="1752981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63500" dist="38100" dir="81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8420" tIns="58420" rIns="58420" bIns="5842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300" b="1" kern="1200" dirty="0" smtClean="0"/>
            <a:t>58</a:t>
          </a:r>
        </a:p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300" b="1" kern="1200" dirty="0" smtClean="0"/>
            <a:t> Informes preliminares elaborados </a:t>
          </a:r>
        </a:p>
      </dsp:txBody>
      <dsp:txXfrm>
        <a:off x="3181918" y="254243"/>
        <a:ext cx="1748304" cy="1581835"/>
      </dsp:txXfrm>
    </dsp:sp>
    <dsp:sp modelId="{0502F396-FC6A-470A-8A24-FAD529FBFBFC}">
      <dsp:nvSpPr>
        <dsp:cNvPr id="0" name=""/>
        <dsp:cNvSpPr/>
      </dsp:nvSpPr>
      <dsp:spPr>
        <a:xfrm rot="991582">
          <a:off x="1921339" y="2591275"/>
          <a:ext cx="1346841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346841" y="0"/>
              </a:lnTo>
            </a:path>
          </a:pathLst>
        </a:cu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8D10E8E-9557-4EBD-9110-02DC26E36ED3}">
      <dsp:nvSpPr>
        <dsp:cNvPr id="0" name=""/>
        <dsp:cNvSpPr/>
      </dsp:nvSpPr>
      <dsp:spPr>
        <a:xfrm>
          <a:off x="3240361" y="2238391"/>
          <a:ext cx="1631399" cy="1572945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63500" dist="38100" dir="81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700" b="1" kern="1200" dirty="0" smtClean="0"/>
            <a:t>28 Criterios </a:t>
          </a:r>
        </a:p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700" b="1" kern="1200" dirty="0" smtClean="0"/>
            <a:t>Técnicos </a:t>
          </a:r>
          <a:endParaRPr lang="es-EC" sz="2700" b="1" kern="1200" dirty="0"/>
        </a:p>
      </dsp:txBody>
      <dsp:txXfrm>
        <a:off x="3317146" y="2315176"/>
        <a:ext cx="1477829" cy="141937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6">
  <dgm:title val=""/>
  <dgm:desc val=""/>
  <dgm:catLst>
    <dgm:cat type="cycle" pri="4000"/>
    <dgm:cat type="relationship" pri="2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  <dgm:param type="endSty" val="noArr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01"/>
                <dgm:constr type="endPad" refType="connDist" fact="0.01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ycle8">
  <dgm:title val=""/>
  <dgm:desc val=""/>
  <dgm:catLst>
    <dgm:cat type="cycle" pri="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clrData>
  <dgm:layoutNode name="compositeShape">
    <dgm:varLst>
      <dgm:chMax val="7"/>
      <dgm:dir/>
      <dgm:resizeHandles val="exact"/>
    </dgm:varLst>
    <dgm:alg type="composite">
      <dgm:param type="horzAlign" val="ctr"/>
      <dgm:param type="vertAlign" val="mid"/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equ" val="1">
        <dgm:constrLst>
          <dgm:constr type="l" for="ch" forName="wedge1" refType="w" fact="0.08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"/>
          <dgm:constr type="t" for="ch" forName="dummy1a" refType="h" fact="0.08"/>
          <dgm:constr type="l" for="ch" forName="dummy1b" refType="w" fact="0.5"/>
          <dgm:constr type="t" for="ch" forName="dummy1b" refType="h" fact="0.08"/>
          <dgm:constr type="l" for="ch" forName="wedge1Tx" refType="w" fact="0.22"/>
          <dgm:constr type="t" for="ch" forName="wedge1Tx" refType="h" fact="0.22"/>
          <dgm:constr type="w" for="ch" forName="wedge1Tx" refType="w" fact="0.56"/>
          <dgm:constr type="h" for="ch" forName="wedge1Tx" refType="h" fact="0.56"/>
          <dgm:constr type="h" for="ch" forName="arrowWedge1single" refType="w" fact="0.08"/>
          <dgm:constr type="diam" for="ch" forName="arrowWedge1single" refType="w" fact="0.84"/>
          <dgm:constr type="l" for="ch" forName="arrowWedge1single" refType="w" fact="0.5"/>
          <dgm:constr type="t" for="ch" forName="arrowWedge1single" refType="w" fact="0.5"/>
          <dgm:constr type="primFontSz" for="ch" ptType="node" op="equ"/>
        </dgm:constrLst>
      </dgm:if>
      <dgm:if name="Name2" axis="ch" ptType="node" func="cnt" op="equ" val="2">
        <dgm:constrLst>
          <dgm:constr type="l" for="ch" forName="wedge1" refType="w" fact="0.1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2"/>
          <dgm:constr type="t" for="ch" forName="dummy1a" refType="h" fact="0.08"/>
          <dgm:constr type="l" for="ch" forName="dummy1b" refType="w" fact="0.52"/>
          <dgm:constr type="t" for="ch" forName="dummy1b" refType="h" fact="0.92"/>
          <dgm:constr type="l" for="ch" forName="wedge1Tx" refType="w" fact="0.559"/>
          <dgm:constr type="t" for="ch" forName="wedge1Tx" refType="h" fact="0.3"/>
          <dgm:constr type="w" for="ch" forName="wedge1Tx" refType="w" fact="0.3"/>
          <dgm:constr type="h" for="ch" forName="wedge1Tx" refType="h" fact="0.4"/>
          <dgm:constr type="l" for="ch" forName="wedge2" refType="w" fact="0.06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48"/>
          <dgm:constr type="t" for="ch" forName="dummy2a" refType="h" fact="0.92"/>
          <dgm:constr type="l" for="ch" forName="dummy2b" refType="w" fact="0.48"/>
          <dgm:constr type="t" for="ch" forName="dummy2b" refType="h" fact="0.08"/>
          <dgm:constr type="r" for="ch" forName="wedge2Tx" refType="w" fact="0.441"/>
          <dgm:constr type="t" for="ch" forName="wedge2Tx" refType="h" fact="0.3"/>
          <dgm:constr type="w" for="ch" forName="wedge2Tx" refType="w" fact="0.3"/>
          <dgm:constr type="h" for="ch" forName="wedge2Tx" refType="h" fact="0.4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primFontSz" for="ch" ptType="node" op="equ"/>
        </dgm:constrLst>
      </dgm:if>
      <dgm:if name="Name3" axis="ch" ptType="node" func="cnt" op="equ" val="3">
        <dgm:constrLst>
          <dgm:constr type="l" for="ch" forName="wedge1" refType="w" fact="0.0973"/>
          <dgm:constr type="t" for="ch" forName="wedge1" refType="w" fact="0.07"/>
          <dgm:constr type="w" for="ch" forName="wedge1" refType="w" fact="0.84"/>
          <dgm:constr type="h" for="ch" forName="wedge1" refType="h" fact="0.84"/>
          <dgm:constr type="l" for="ch" forName="dummy1a" refType="w" fact="0.5173"/>
          <dgm:constr type="t" for="ch" forName="dummy1a" refType="h" fact="0.07"/>
          <dgm:constr type="l" for="ch" forName="dummy1b" refType="w" fact="0.8811"/>
          <dgm:constr type="t" for="ch" forName="dummy1b" refType="h" fact="0.7"/>
          <dgm:constr type="l" for="ch" forName="wedge1Tx" refType="w" fact="0.54"/>
          <dgm:constr type="t" for="ch" forName="wedge1Tx" refType="h" fact="0.248"/>
          <dgm:constr type="w" for="ch" forName="wedge1Tx" refType="w" fact="0.3"/>
          <dgm:constr type="h" for="ch" forName="wedge1Tx" refType="h" fact="0.25"/>
          <dgm:constr type="l" for="ch" forName="wedge2" refType="w" fact="0.08"/>
          <dgm:constr type="t" for="ch" forName="wedge2" refType="w" fact="0.1"/>
          <dgm:constr type="w" for="ch" forName="wedge2" refType="w" fact="0.84"/>
          <dgm:constr type="h" for="ch" forName="wedge2" refType="h" fact="0.84"/>
          <dgm:constr type="l" for="ch" forName="dummy2a" refType="w" fact="0.8637"/>
          <dgm:constr type="t" for="ch" forName="dummy2a" refType="h" fact="0.73"/>
          <dgm:constr type="l" for="ch" forName="dummy2b" refType="w" fact="0.1363"/>
          <dgm:constr type="t" for="ch" forName="dummy2b" refType="h" fact="0.73"/>
          <dgm:constr type="l" for="ch" forName="wedge2Tx" refType="w" fact="0.28"/>
          <dgm:constr type="t" for="ch" forName="wedge2Tx" refType="h" fact="0.645"/>
          <dgm:constr type="w" for="ch" forName="wedge2Tx" refType="w" fact="0.45"/>
          <dgm:constr type="h" for="ch" forName="wedge2Tx" refType="h" fact="0.22"/>
          <dgm:constr type="l" for="ch" forName="wedge3" refType="w" fact="0.0627"/>
          <dgm:constr type="t" for="ch" forName="wedge3" refType="w" fact="0.07"/>
          <dgm:constr type="w" for="ch" forName="wedge3" refType="w" fact="0.84"/>
          <dgm:constr type="h" for="ch" forName="wedge3" refType="h" fact="0.84"/>
          <dgm:constr type="l" for="ch" forName="dummy3a" refType="w" fact="0.1189"/>
          <dgm:constr type="t" for="ch" forName="dummy3a" refType="h" fact="0.7"/>
          <dgm:constr type="l" for="ch" forName="dummy3b" refType="w" fact="0.4827"/>
          <dgm:constr type="t" for="ch" forName="dummy3b" refType="h" fact="0.07"/>
          <dgm:constr type="r" for="ch" forName="wedge3Tx" refType="w" fact="0.46"/>
          <dgm:constr type="t" for="ch" forName="wedge3Tx" refType="h" fact="0.248"/>
          <dgm:constr type="w" for="ch" forName="wedge3Tx" refType="w" fact="0.3"/>
          <dgm:constr type="h" for="ch" forName="wedge3Tx" refType="h" fact="0.25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primFontSz" for="ch" ptType="node" op="equ"/>
        </dgm:constrLst>
      </dgm:if>
      <dgm:if name="Name4" axis="ch" ptType="node" func="cnt" op="equ" val="4">
        <dgm:constrLst>
          <dgm:constr type="l" for="ch" forName="wedge1" refType="w" fact="0.0941"/>
          <dgm:constr type="t" for="ch" forName="wedge1" refType="w" fact="0.0659"/>
          <dgm:constr type="w" for="ch" forName="wedge1" refType="w" fact="0.84"/>
          <dgm:constr type="h" for="ch" forName="wedge1" refType="h" fact="0.84"/>
          <dgm:constr type="l" for="ch" forName="dummy1a" refType="w" fact="0.5141"/>
          <dgm:constr type="t" for="ch" forName="dummy1a" refType="h" fact="0.0659"/>
          <dgm:constr type="l" for="ch" forName="dummy1b" refType="w" fact="0.9341"/>
          <dgm:constr type="t" for="ch" forName="dummy1b" refType="h" fact="0.4859"/>
          <dgm:constr type="l" for="ch" forName="wedge1Tx" refType="w" fact="0.54"/>
          <dgm:constr type="t" for="ch" forName="wedge1Tx" refType="h" fact="0.24"/>
          <dgm:constr type="w" for="ch" forName="wedge1Tx" refType="w" fact="0.31"/>
          <dgm:constr type="h" for="ch" forName="wedge1Tx" refType="h" fact="0.23"/>
          <dgm:constr type="l" for="ch" forName="wedge2" refType="w" fact="0.0941"/>
          <dgm:constr type="t" for="ch" forName="wedge2" refType="w" fact="0.0941"/>
          <dgm:constr type="w" for="ch" forName="wedge2" refType="w" fact="0.84"/>
          <dgm:constr type="h" for="ch" forName="wedge2" refType="h" fact="0.84"/>
          <dgm:constr type="l" for="ch" forName="dummy2a" refType="w" fact="0.9341"/>
          <dgm:constr type="t" for="ch" forName="dummy2a" refType="h" fact="0.5141"/>
          <dgm:constr type="l" for="ch" forName="dummy2b" refType="w" fact="0.5141"/>
          <dgm:constr type="t" for="ch" forName="dummy2b" refType="h" fact="0.9341"/>
          <dgm:constr type="l" for="ch" forName="wedge2Tx" refType="w" fact="0.54"/>
          <dgm:constr type="t" for="ch" forName="wedge2Tx" refType="h" fact="0.53"/>
          <dgm:constr type="w" for="ch" forName="wedge2Tx" refType="w" fact="0.31"/>
          <dgm:constr type="h" for="ch" forName="wedge2Tx" refType="h" fact="0.23"/>
          <dgm:constr type="l" for="ch" forName="wedge3" refType="w" fact="0.0659"/>
          <dgm:constr type="t" for="ch" forName="wedge3" refType="w" fact="0.0941"/>
          <dgm:constr type="w" for="ch" forName="wedge3" refType="w" fact="0.84"/>
          <dgm:constr type="h" for="ch" forName="wedge3" refType="h" fact="0.84"/>
          <dgm:constr type="l" for="ch" forName="dummy3a" refType="w" fact="0.4859"/>
          <dgm:constr type="t" for="ch" forName="dummy3a" refType="h" fact="0.9341"/>
          <dgm:constr type="l" for="ch" forName="dummy3b" refType="w" fact="0.0659"/>
          <dgm:constr type="t" for="ch" forName="dummy3b" refType="h" fact="0.5141"/>
          <dgm:constr type="r" for="ch" forName="wedge3Tx" refType="w" fact="0.46"/>
          <dgm:constr type="t" for="ch" forName="wedge3Tx" refType="h" fact="0.53"/>
          <dgm:constr type="w" for="ch" forName="wedge3Tx" refType="w" fact="0.31"/>
          <dgm:constr type="h" for="ch" forName="wedge3Tx" refType="h" fact="0.23"/>
          <dgm:constr type="l" for="ch" forName="wedge4" refType="w" fact="0.0659"/>
          <dgm:constr type="t" for="ch" forName="wedge4" refType="h" fact="0.0659"/>
          <dgm:constr type="w" for="ch" forName="wedge4" refType="w" fact="0.84"/>
          <dgm:constr type="h" for="ch" forName="wedge4" refType="h" fact="0.84"/>
          <dgm:constr type="l" for="ch" forName="dummy4a" refType="w" fact="0.0659"/>
          <dgm:constr type="t" for="ch" forName="dummy4a" refType="h" fact="0.4859"/>
          <dgm:constr type="l" for="ch" forName="dummy4b" refType="w" fact="0.4859"/>
          <dgm:constr type="t" for="ch" forName="dummy4b" refType="h" fact="0.0659"/>
          <dgm:constr type="r" for="ch" forName="wedge4Tx" refType="w" fact="0.46"/>
          <dgm:constr type="t" for="ch" forName="wedge4Tx" refType="h" fact="0.24"/>
          <dgm:constr type="w" for="ch" forName="wedge4Tx" refType="w" fact="0.31"/>
          <dgm:constr type="h" for="ch" forName="wedge4Tx" refType="h" fact="0.23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primFontSz" for="ch" ptType="node" op="equ"/>
        </dgm:constrLst>
      </dgm:if>
      <dgm:if name="Name5" axis="ch" ptType="node" func="cnt" op="equ" val="5">
        <dgm:constrLst>
          <dgm:constr type="l" for="ch" forName="wedge1" refType="w" fact="0.0918"/>
          <dgm:constr type="t" for="ch" forName="wedge1" refType="w" fact="0.0638"/>
          <dgm:constr type="w" for="ch" forName="wedge1" refType="w" fact="0.84"/>
          <dgm:constr type="h" for="ch" forName="wedge1" refType="h" fact="0.84"/>
          <dgm:constr type="l" for="ch" forName="dummy1a" refType="w" fact="0.5118"/>
          <dgm:constr type="t" for="ch" forName="dummy1a" refType="h" fact="0.0638"/>
          <dgm:constr type="l" for="ch" forName="dummy1b" refType="w" fact="0.9112"/>
          <dgm:constr type="t" for="ch" forName="dummy1b" refType="h" fact="0.354"/>
          <dgm:constr type="l" for="ch" forName="wedge1Tx" refType="w" fact="0.53"/>
          <dgm:constr type="t" for="ch" forName="wedge1Tx" refType="h" fact="0.205"/>
          <dgm:constr type="w" for="ch" forName="wedge1Tx" refType="w" fact="0.27"/>
          <dgm:constr type="h" for="ch" forName="wedge1Tx" refType="h" fact="0.18"/>
          <dgm:constr type="l" for="ch" forName="wedge2" refType="w" fact="0.099"/>
          <dgm:constr type="t" for="ch" forName="wedge2" refType="w" fact="0.0862"/>
          <dgm:constr type="w" for="ch" forName="wedge2" refType="w" fact="0.84"/>
          <dgm:constr type="h" for="ch" forName="wedge2" refType="h" fact="0.84"/>
          <dgm:constr type="l" for="ch" forName="dummy2a" refType="w" fact="0.9185"/>
          <dgm:constr type="t" for="ch" forName="dummy2a" refType="h" fact="0.3764"/>
          <dgm:constr type="l" for="ch" forName="dummy2b" refType="w" fact="0.7659"/>
          <dgm:constr type="t" for="ch" forName="dummy2b" refType="h" fact="0.846"/>
          <dgm:constr type="l" for="ch" forName="wedge2Tx" refType="w" fact="0.64"/>
          <dgm:constr type="t" for="ch" forName="wedge2Tx" refType="h" fact="0.47"/>
          <dgm:constr type="w" for="ch" forName="wedge2Tx" refType="w" fact="0.25"/>
          <dgm:constr type="h" for="ch" forName="wedge2Tx" refType="h" fact="0.2"/>
          <dgm:constr type="l" for="ch" forName="wedge3" refType="w" fact="0.08"/>
          <dgm:constr type="t" for="ch" forName="wedge3" refType="w" fact="0.1"/>
          <dgm:constr type="w" for="ch" forName="wedge3" refType="w" fact="0.84"/>
          <dgm:constr type="h" for="ch" forName="wedge3" refType="h" fact="0.84"/>
          <dgm:constr type="l" for="ch" forName="dummy3a" refType="w" fact="0.7469"/>
          <dgm:constr type="t" for="ch" forName="dummy3a" refType="h" fact="0.8598"/>
          <dgm:constr type="l" for="ch" forName="dummy3b" refType="w" fact="0.2531"/>
          <dgm:constr type="t" for="ch" forName="dummy3b" refType="h" fact="0.8598"/>
          <dgm:constr type="l" for="ch" forName="wedge3Tx" refType="w" fact="0.38"/>
          <dgm:constr type="t" for="ch" forName="wedge3Tx" refType="h" fact="0.69"/>
          <dgm:constr type="w" for="ch" forName="wedge3Tx" refType="w" fact="0.24"/>
          <dgm:constr type="h" for="ch" forName="wedge3Tx" refType="h" fact="0.22"/>
          <dgm:constr type="l" for="ch" forName="wedge4" refType="w" fact="0.061"/>
          <dgm:constr type="t" for="ch" forName="wedge4" refType="h" fact="0.0862"/>
          <dgm:constr type="w" for="ch" forName="wedge4" refType="w" fact="0.84"/>
          <dgm:constr type="h" for="ch" forName="wedge4" refType="h" fact="0.84"/>
          <dgm:constr type="l" for="ch" forName="dummy4a" refType="w" fact="0.2341"/>
          <dgm:constr type="t" for="ch" forName="dummy4a" refType="h" fact="0.846"/>
          <dgm:constr type="l" for="ch" forName="dummy4b" refType="w" fact="0.0815"/>
          <dgm:constr type="t" for="ch" forName="dummy4b" refType="h" fact="0.3764"/>
          <dgm:constr type="r" for="ch" forName="wedge4Tx" refType="w" fact="0.36"/>
          <dgm:constr type="t" for="ch" forName="wedge4Tx" refType="h" fact="0.47"/>
          <dgm:constr type="w" for="ch" forName="wedge4Tx" refType="w" fact="0.25"/>
          <dgm:constr type="h" for="ch" forName="wedge4Tx" refType="h" fact="0.2"/>
          <dgm:constr type="l" for="ch" forName="wedge5" refType="w" fact="0.0682"/>
          <dgm:constr type="t" for="ch" forName="wedge5" refType="h" fact="0.0638"/>
          <dgm:constr type="w" for="ch" forName="wedge5" refType="w" fact="0.84"/>
          <dgm:constr type="h" for="ch" forName="wedge5" refType="h" fact="0.84"/>
          <dgm:constr type="l" for="ch" forName="dummy5a" refType="w" fact="0.0888"/>
          <dgm:constr type="t" for="ch" forName="dummy5a" refType="h" fact="0.354"/>
          <dgm:constr type="l" for="ch" forName="dummy5b" refType="w" fact="0.4882"/>
          <dgm:constr type="t" for="ch" forName="dummy5b" refType="h" fact="0.0638"/>
          <dgm:constr type="r" for="ch" forName="wedge5Tx" refType="w" fact="0.47"/>
          <dgm:constr type="t" for="ch" forName="wedge5Tx" refType="h" fact="0.205"/>
          <dgm:constr type="w" for="ch" forName="wedge5Tx" refType="w" fact="0.27"/>
          <dgm:constr type="h" for="ch" forName="wedge5Tx" refType="h" fact="0.18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primFontSz" for="ch" ptType="node" op="equ"/>
        </dgm:constrLst>
      </dgm:if>
      <dgm:if name="Name6" axis="ch" ptType="node" func="cnt" op="equ" val="6">
        <dgm:constrLst>
          <dgm:constr type="l" for="ch" forName="wedge1" refType="w" fact="0.09"/>
          <dgm:constr type="t" for="ch" forName="wedge1" refType="w" fact="0.0627"/>
          <dgm:constr type="w" for="ch" forName="wedge1" refType="w" fact="0.84"/>
          <dgm:constr type="h" for="ch" forName="wedge1" refType="h" fact="0.84"/>
          <dgm:constr type="l" for="ch" forName="dummy1a" refType="w" fact="0.51"/>
          <dgm:constr type="t" for="ch" forName="dummy1a" refType="h" fact="0.0627"/>
          <dgm:constr type="l" for="ch" forName="dummy1b" refType="w" fact="0.8737"/>
          <dgm:constr type="t" for="ch" forName="dummy1b" refType="h" fact="0.2727"/>
          <dgm:constr type="l" for="ch" forName="wedge1Tx" refType="w" fact="0.53"/>
          <dgm:constr type="t" for="ch" forName="wedge1Tx" refType="h" fact="0.17"/>
          <dgm:constr type="w" for="ch" forName="wedge1Tx" refType="w" fact="0.22"/>
          <dgm:constr type="h" for="ch" forName="wedge1Tx" refType="h" fact="0.17"/>
          <dgm:constr type="l" for="ch" forName="wedge2" refType="w" fact="0.1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8837"/>
          <dgm:constr type="t" for="ch" forName="dummy2a" refType="h" fact="0.29"/>
          <dgm:constr type="l" for="ch" forName="dummy2b" refType="w" fact="0.8837"/>
          <dgm:constr type="t" for="ch" forName="dummy2b" refType="h" fact="0.71"/>
          <dgm:constr type="l" for="ch" forName="wedge2Tx" refType="w" fact="0.67"/>
          <dgm:constr type="t" for="ch" forName="wedge2Tx" refType="h" fact="0.42"/>
          <dgm:constr type="w" for="ch" forName="wedge2Tx" refType="w" fact="0.23"/>
          <dgm:constr type="h" for="ch" forName="wedge2Tx" refType="h" fact="0.165"/>
          <dgm:constr type="l" for="ch" forName="wedge3" refType="w" fact="0.09"/>
          <dgm:constr type="t" for="ch" forName="wedge3" refType="w" fact="0.0973"/>
          <dgm:constr type="w" for="ch" forName="wedge3" refType="w" fact="0.84"/>
          <dgm:constr type="h" for="ch" forName="wedge3" refType="h" fact="0.84"/>
          <dgm:constr type="l" for="ch" forName="dummy3a" refType="w" fact="0.8737"/>
          <dgm:constr type="t" for="ch" forName="dummy3a" refType="h" fact="0.7273"/>
          <dgm:constr type="l" for="ch" forName="dummy3b" refType="w" fact="0.51"/>
          <dgm:constr type="t" for="ch" forName="dummy3b" refType="h" fact="0.9373"/>
          <dgm:constr type="l" for="ch" forName="wedge3Tx" refType="w" fact="0.53"/>
          <dgm:constr type="t" for="ch" forName="wedge3Tx" refType="h" fact="0.665"/>
          <dgm:constr type="w" for="ch" forName="wedge3Tx" refType="w" fact="0.22"/>
          <dgm:constr type="h" for="ch" forName="wedge3Tx" refType="h" fact="0.17"/>
          <dgm:constr type="l" for="ch" forName="wedge4" refType="w" fact="0.07"/>
          <dgm:constr type="t" for="ch" forName="wedge4" refType="h" fact="0.0973"/>
          <dgm:constr type="w" for="ch" forName="wedge4" refType="w" fact="0.84"/>
          <dgm:constr type="h" for="ch" forName="wedge4" refType="h" fact="0.84"/>
          <dgm:constr type="l" for="ch" forName="dummy4a" refType="w" fact="0.49"/>
          <dgm:constr type="t" for="ch" forName="dummy4a" refType="h" fact="0.9373"/>
          <dgm:constr type="l" for="ch" forName="dummy4b" refType="w" fact="0.1263"/>
          <dgm:constr type="t" for="ch" forName="dummy4b" refType="h" fact="0.7273"/>
          <dgm:constr type="r" for="ch" forName="wedge4Tx" refType="w" fact="0.47"/>
          <dgm:constr type="t" for="ch" forName="wedge4Tx" refType="h" fact="0.665"/>
          <dgm:constr type="w" for="ch" forName="wedge4Tx" refType="w" fact="0.22"/>
          <dgm:constr type="h" for="ch" forName="wedge4Tx" refType="h" fact="0.17"/>
          <dgm:constr type="l" for="ch" forName="wedge5" refType="w" fact="0.06"/>
          <dgm:constr type="t" for="ch" forName="wedge5" refType="h" fact="0.08"/>
          <dgm:constr type="w" for="ch" forName="wedge5" refType="w" fact="0.84"/>
          <dgm:constr type="h" for="ch" forName="wedge5" refType="h" fact="0.84"/>
          <dgm:constr type="l" for="ch" forName="dummy5a" refType="w" fact="0.1163"/>
          <dgm:constr type="t" for="ch" forName="dummy5a" refType="h" fact="0.71"/>
          <dgm:constr type="l" for="ch" forName="dummy5b" refType="w" fact="0.1163"/>
          <dgm:constr type="t" for="ch" forName="dummy5b" refType="h" fact="0.29"/>
          <dgm:constr type="r" for="ch" forName="wedge5Tx" refType="w" fact="0.33"/>
          <dgm:constr type="t" for="ch" forName="wedge5Tx" refType="h" fact="0.42"/>
          <dgm:constr type="w" for="ch" forName="wedge5Tx" refType="w" fact="0.23"/>
          <dgm:constr type="h" for="ch" forName="wedge5Tx" refType="h" fact="0.165"/>
          <dgm:constr type="l" for="ch" forName="wedge6" refType="w" fact="0.07"/>
          <dgm:constr type="t" for="ch" forName="wedge6" refType="h" fact="0.0627"/>
          <dgm:constr type="w" for="ch" forName="wedge6" refType="w" fact="0.84"/>
          <dgm:constr type="h" for="ch" forName="wedge6" refType="h" fact="0.84"/>
          <dgm:constr type="l" for="ch" forName="dummy6a" refType="w" fact="0.1263"/>
          <dgm:constr type="t" for="ch" forName="dummy6a" refType="h" fact="0.2727"/>
          <dgm:constr type="l" for="ch" forName="dummy6b" refType="w" fact="0.49"/>
          <dgm:constr type="t" for="ch" forName="dummy6b" refType="h" fact="0.0627"/>
          <dgm:constr type="r" for="ch" forName="wedge6Tx" refType="w" fact="0.47"/>
          <dgm:constr type="t" for="ch" forName="wedge6Tx" refType="h" fact="0.17"/>
          <dgm:constr type="w" for="ch" forName="wedge6Tx" refType="w" fact="0.22"/>
          <dgm:constr type="h" for="ch" forName="wedge6Tx" refType="h" fact="0.17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primFontSz" for="ch" ptType="node" op="equ"/>
        </dgm:constrLst>
      </dgm:if>
      <dgm:else name="Name7">
        <dgm:constrLst>
          <dgm:constr type="l" for="ch" forName="wedge1" refType="w" fact="0.0887"/>
          <dgm:constr type="t" for="ch" forName="wedge1" refType="w" fact="0.062"/>
          <dgm:constr type="w" for="ch" forName="wedge1" refType="w" fact="0.84"/>
          <dgm:constr type="h" for="ch" forName="wedge1" refType="h" fact="0.84"/>
          <dgm:constr type="l" for="ch" forName="dummy1a" refType="w" fact="0.5087"/>
          <dgm:constr type="t" for="ch" forName="dummy1a" refType="h" fact="0.062"/>
          <dgm:constr type="l" for="ch" forName="dummy1b" refType="w" fact="0.837"/>
          <dgm:constr type="t" for="ch" forName="dummy1b" refType="h" fact="0.2201"/>
          <dgm:constr type="l" for="ch" forName="wedge1Tx" refType="w" fact="0.53"/>
          <dgm:constr type="t" for="ch" forName="wedge1Tx" refType="h" fact="0.14"/>
          <dgm:constr type="w" for="ch" forName="wedge1Tx" refType="w" fact="0.2"/>
          <dgm:constr type="h" for="ch" forName="wedge1Tx" refType="h" fact="0.16"/>
          <dgm:constr type="l" for="ch" forName="wedge2" refType="w" fact="0.0995"/>
          <dgm:constr type="t" for="ch" forName="wedge2" refType="w" fact="0.0755"/>
          <dgm:constr type="w" for="ch" forName="wedge2" refType="w" fact="0.84"/>
          <dgm:constr type="h" for="ch" forName="wedge2" refType="h" fact="0.84"/>
          <dgm:constr type="l" for="ch" forName="dummy2a" refType="w" fact="0.8479"/>
          <dgm:constr type="t" for="ch" forName="dummy2a" refType="h" fact="0.2337"/>
          <dgm:constr type="l" for="ch" forName="dummy2b" refType="w" fact="0.929"/>
          <dgm:constr type="t" for="ch" forName="dummy2b" refType="h" fact="0.589"/>
          <dgm:constr type="l" for="ch" forName="wedge2Tx" refType="w" fact="0.67"/>
          <dgm:constr type="t" for="ch" forName="wedge2Tx" refType="h" fact="0.38"/>
          <dgm:constr type="w" for="ch" forName="wedge2Tx" refType="w" fact="0.23"/>
          <dgm:constr type="h" for="ch" forName="wedge2Tx" refType="h" fact="0.14"/>
          <dgm:constr type="l" for="ch" forName="wedge3" refType="w" fact="0.0956"/>
          <dgm:constr type="t" for="ch" forName="wedge3" refType="w" fact="0.0925"/>
          <dgm:constr type="w" for="ch" forName="wedge3" refType="w" fact="0.84"/>
          <dgm:constr type="h" for="ch" forName="wedge3" refType="h" fact="0.84"/>
          <dgm:constr type="l" for="ch" forName="dummy3a" refType="w" fact="0.9251"/>
          <dgm:constr type="t" for="ch" forName="dummy3a" refType="h" fact="0.6059"/>
          <dgm:constr type="l" for="ch" forName="dummy3b" refType="w" fact="0.6979"/>
          <dgm:constr type="t" for="ch" forName="dummy3b" refType="h" fact="0.8909"/>
          <dgm:constr type="l" for="ch" forName="wedge3Tx" refType="w" fact="0.635"/>
          <dgm:constr type="t" for="ch" forName="wedge3Tx" refType="h" fact="0.59"/>
          <dgm:constr type="w" for="ch" forName="wedge3Tx" refType="w" fact="0.2"/>
          <dgm:constr type="h" for="ch" forName="wedge3Tx" refType="h" fact="0.155"/>
          <dgm:constr type="l" for="ch" forName="wedge4" refType="w" fact="0.08"/>
          <dgm:constr type="t" for="ch" forName="wedge4" refType="h" fact="0.1"/>
          <dgm:constr type="w" for="ch" forName="wedge4" refType="w" fact="0.84"/>
          <dgm:constr type="h" for="ch" forName="wedge4" refType="h" fact="0.84"/>
          <dgm:constr type="l" for="ch" forName="dummy4a" refType="w" fact="0.6822"/>
          <dgm:constr type="t" for="ch" forName="dummy4a" refType="h" fact="0.8984"/>
          <dgm:constr type="l" for="ch" forName="dummy4b" refType="w" fact="0.3178"/>
          <dgm:constr type="t" for="ch" forName="dummy4b" refType="h" fact="0.8984"/>
          <dgm:constr type="l" for="ch" forName="wedge4Tx" refType="w" fact="0.4025"/>
          <dgm:constr type="t" for="ch" forName="wedge4Tx" refType="h" fact="0.76"/>
          <dgm:constr type="w" for="ch" forName="wedge4Tx" refType="w" fact="0.195"/>
          <dgm:constr type="h" for="ch" forName="wedge4Tx" refType="h" fact="0.14"/>
          <dgm:constr type="l" for="ch" forName="wedge5" refType="w" fact="0.0644"/>
          <dgm:constr type="t" for="ch" forName="wedge5" refType="h" fact="0.0925"/>
          <dgm:constr type="w" for="ch" forName="wedge5" refType="w" fact="0.84"/>
          <dgm:constr type="h" for="ch" forName="wedge5" refType="h" fact="0.84"/>
          <dgm:constr type="l" for="ch" forName="dummy5a" refType="w" fact="0.3021"/>
          <dgm:constr type="t" for="ch" forName="dummy5a" refType="h" fact="0.8909"/>
          <dgm:constr type="l" for="ch" forName="dummy5b" refType="w" fact="0.0749"/>
          <dgm:constr type="t" for="ch" forName="dummy5b" refType="h" fact="0.6059"/>
          <dgm:constr type="r" for="ch" forName="wedge5Tx" refType="w" fact="0.365"/>
          <dgm:constr type="t" for="ch" forName="wedge5Tx" refType="h" fact="0.59"/>
          <dgm:constr type="w" for="ch" forName="wedge5Tx" refType="w" fact="0.2"/>
          <dgm:constr type="h" for="ch" forName="wedge5Tx" refType="h" fact="0.155"/>
          <dgm:constr type="l" for="ch" forName="wedge6" refType="w" fact="0.0605"/>
          <dgm:constr type="t" for="ch" forName="wedge6" refType="h" fact="0.0755"/>
          <dgm:constr type="w" for="ch" forName="wedge6" refType="w" fact="0.84"/>
          <dgm:constr type="h" for="ch" forName="wedge6" refType="h" fact="0.84"/>
          <dgm:constr type="l" for="ch" forName="dummy6a" refType="w" fact="0.071"/>
          <dgm:constr type="t" for="ch" forName="dummy6a" refType="h" fact="0.589"/>
          <dgm:constr type="l" for="ch" forName="dummy6b" refType="w" fact="0.1521"/>
          <dgm:constr type="t" for="ch" forName="dummy6b" refType="h" fact="0.2337"/>
          <dgm:constr type="r" for="ch" forName="wedge6Tx" refType="w" fact="0.33"/>
          <dgm:constr type="t" for="ch" forName="wedge6Tx" refType="h" fact="0.38"/>
          <dgm:constr type="w" for="ch" forName="wedge6Tx" refType="w" fact="0.23"/>
          <dgm:constr type="h" for="ch" forName="wedge6Tx" refType="h" fact="0.14"/>
          <dgm:constr type="l" for="ch" forName="wedge7" refType="w" fact="0.0713"/>
          <dgm:constr type="t" for="ch" forName="wedge7" refType="h" fact="0.062"/>
          <dgm:constr type="w" for="ch" forName="wedge7" refType="w" fact="0.84"/>
          <dgm:constr type="h" for="ch" forName="wedge7" refType="h" fact="0.84"/>
          <dgm:constr type="l" for="ch" forName="dummy7a" refType="w" fact="0.163"/>
          <dgm:constr type="t" for="ch" forName="dummy7a" refType="h" fact="0.2201"/>
          <dgm:constr type="l" for="ch" forName="dummy7b" refType="w" fact="0.4913"/>
          <dgm:constr type="t" for="ch" forName="dummy7b" refType="h" fact="0.062"/>
          <dgm:constr type="r" for="ch" forName="wedge7Tx" refType="w" fact="0.47"/>
          <dgm:constr type="t" for="ch" forName="wedge7Tx" refType="h" fact="0.14"/>
          <dgm:constr type="w" for="ch" forName="wedge7Tx" refType="w" fact="0.2"/>
          <dgm:constr type="h" for="ch" forName="wedge7Tx" refType="h" fact="0.16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h" for="ch" forName="arrowWedge7" refType="w" fact="0.08"/>
          <dgm:constr type="diam" for="ch" forName="arrowWedge7" refType="w" fact="0.84"/>
          <dgm:constr type="l" for="ch" forName="arrowWedge7" refType="w" fact="0.5"/>
          <dgm:constr type="t" for="ch" forName="arrowWedge7" refType="w" fact="0.5"/>
          <dgm:constr type="primFontSz" for="ch" ptType="node" op="equ"/>
        </dgm:constrLst>
      </dgm:else>
    </dgm:choose>
    <dgm:ruleLst/>
    <dgm:choose name="Name8">
      <dgm:if name="Name9" axis="ch" ptType="node" func="cnt" op="gte" val="1">
        <dgm:layoutNode name="wedge1">
          <dgm:alg type="sp"/>
          <dgm:choose name="Name10">
            <dgm:if name="Name11" axis="ch" ptType="node" func="cnt" op="equ" val="1">
              <dgm:shape xmlns:r="http://schemas.openxmlformats.org/officeDocument/2006/relationships" type="ellipse" r:blip="">
                <dgm:adjLst/>
              </dgm:shape>
            </dgm:if>
            <dgm:if name="Name12" axis="ch" ptType="node" func="cnt" op="equ" val="2">
              <dgm:shape xmlns:r="http://schemas.openxmlformats.org/officeDocument/2006/relationships" type="pie" r:blip="">
                <dgm:adjLst>
                  <dgm:adj idx="1" val="270"/>
                  <dgm:adj idx="2" val="90"/>
                </dgm:adjLst>
              </dgm:shape>
            </dgm:if>
            <dgm:if name="Name13" axis="ch" ptType="node" func="cnt" op="equ" val="3">
              <dgm:shape xmlns:r="http://schemas.openxmlformats.org/officeDocument/2006/relationships" type="pie" r:blip="">
                <dgm:adjLst>
                  <dgm:adj idx="1" val="270"/>
                  <dgm:adj idx="2" val="30"/>
                </dgm:adjLst>
              </dgm:shape>
            </dgm:if>
            <dgm:if name="Name14" axis="ch" ptType="node" func="cnt" op="equ" val="4">
              <dgm:shape xmlns:r="http://schemas.openxmlformats.org/officeDocument/2006/relationships" type="pie" r:blip="">
                <dgm:adjLst>
                  <dgm:adj idx="1" val="270"/>
                  <dgm:adj idx="2" val="0"/>
                </dgm:adjLst>
              </dgm:shape>
            </dgm:if>
            <dgm:if name="Name15" axis="ch" ptType="node" func="cnt" op="equ" val="5">
              <dgm:shape xmlns:r="http://schemas.openxmlformats.org/officeDocument/2006/relationships" type="pie" r:blip="">
                <dgm:adjLst>
                  <dgm:adj idx="1" val="270"/>
                  <dgm:adj idx="2" val="342"/>
                </dgm:adjLst>
              </dgm:shape>
            </dgm:if>
            <dgm:if name="Name16" axis="ch" ptType="node" func="cnt" op="equ" val="6">
              <dgm:shape xmlns:r="http://schemas.openxmlformats.org/officeDocument/2006/relationships" type="pie" r:blip="">
                <dgm:adjLst>
                  <dgm:adj idx="1" val="270"/>
                  <dgm:adj idx="2" val="330"/>
                </dgm:adjLst>
              </dgm:shape>
            </dgm:if>
            <dgm:else name="Name17">
              <dgm:shape xmlns:r="http://schemas.openxmlformats.org/officeDocument/2006/relationships" type="pie" r:blip="">
                <dgm:adjLst>
                  <dgm:adj idx="1" val="270"/>
                  <dgm:adj idx="2" val="321.4286"/>
                </dgm:adjLst>
              </dgm:shape>
            </dgm:else>
          </dgm:choose>
          <dgm:choose name="Name18">
            <dgm:if name="Name19" func="var" arg="dir" op="equ" val="norm">
              <dgm:presOf axis="ch desOrSelf" ptType="node node" st="1 1" cnt="1 0"/>
            </dgm:if>
            <dgm:else name="Name20">
              <dgm:choose name="Name21">
                <dgm:if name="Name22" axis="ch" ptType="node" func="cnt" op="equ" val="1">
                  <dgm:presOf axis="ch desOrSelf" ptType="node node" st="1 1" cnt="1 0"/>
                </dgm:if>
                <dgm:if name="Name23" axis="ch" ptType="node" func="cnt" op="equ" val="2">
                  <dgm:presOf axis="ch desOrSelf" ptType="node node" st="2 1" cnt="1 0"/>
                </dgm:if>
                <dgm:if name="Name24" axis="ch" ptType="node" func="cnt" op="equ" val="3">
                  <dgm:presOf axis="ch desOrSelf" ptType="node node" st="3 1" cnt="1 0"/>
                </dgm:if>
                <dgm:if name="Name25" axis="ch" ptType="node" func="cnt" op="equ" val="4">
                  <dgm:presOf axis="ch desOrSelf" ptType="node node" st="4 1" cnt="1 0"/>
                </dgm:if>
                <dgm:if name="Name26" axis="ch" ptType="node" func="cnt" op="equ" val="5">
                  <dgm:presOf axis="ch desOrSelf" ptType="node node" st="5 1" cnt="1 0"/>
                </dgm:if>
                <dgm:if name="Name27" axis="ch" ptType="node" func="cnt" op="equ" val="6">
                  <dgm:presOf axis="ch desOrSelf" ptType="node node" st="6 1" cnt="1 0"/>
                </dgm:if>
                <dgm:else name="Name28">
                  <dgm:presOf axis="ch desOrSelf" ptType="node node" st="7 1" cnt="1 0"/>
                </dgm:else>
              </dgm:choose>
            </dgm:else>
          </dgm:choose>
          <dgm:constrLst/>
          <dgm:ruleLst/>
        </dgm:layoutNode>
        <dgm:layoutNode name="dummy1a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1b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1Tx" moveWith="wedg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29">
            <dgm:if name="Name30" func="var" arg="dir" op="equ" val="norm">
              <dgm:presOf axis="ch desOrSelf" ptType="node node" st="1 1" cnt="1 0"/>
            </dgm:if>
            <dgm:else name="Name31">
              <dgm:choose name="Name32">
                <dgm:if name="Name33" axis="ch" ptType="node" func="cnt" op="equ" val="1">
                  <dgm:presOf axis="ch desOrSelf" ptType="node node" st="1 1" cnt="1 0"/>
                </dgm:if>
                <dgm:if name="Name34" axis="ch" ptType="node" func="cnt" op="equ" val="2">
                  <dgm:presOf axis="ch desOrSelf" ptType="node node" st="2 1" cnt="1 0"/>
                </dgm:if>
                <dgm:if name="Name35" axis="ch" ptType="node" func="cnt" op="equ" val="3">
                  <dgm:presOf axis="ch desOrSelf" ptType="node node" st="3 1" cnt="1 0"/>
                </dgm:if>
                <dgm:if name="Name36" axis="ch" ptType="node" func="cnt" op="equ" val="4">
                  <dgm:presOf axis="ch desOrSelf" ptType="node node" st="4 1" cnt="1 0"/>
                </dgm:if>
                <dgm:if name="Name37" axis="ch" ptType="node" func="cnt" op="equ" val="5">
                  <dgm:presOf axis="ch desOrSelf" ptType="node node" st="5 1" cnt="1 0"/>
                </dgm:if>
                <dgm:if name="Name38" axis="ch" ptType="node" func="cnt" op="equ" val="6">
                  <dgm:presOf axis="ch desOrSelf" ptType="node node" st="6 1" cnt="1 0"/>
                </dgm:if>
                <dgm:else name="Name39">
                  <dgm:presOf axis="ch desOrSelf" ptType="node node" st="7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40"/>
    </dgm:choose>
    <dgm:choose name="Name41">
      <dgm:if name="Name42" axis="ch" ptType="node" func="cnt" op="gte" val="2">
        <dgm:layoutNode name="wedge2">
          <dgm:alg type="sp"/>
          <dgm:choose name="Name43">
            <dgm:if name="Name44" axis="ch" ptType="node" func="cnt" op="equ" val="2">
              <dgm:shape xmlns:r="http://schemas.openxmlformats.org/officeDocument/2006/relationships" type="pie" r:blip="">
                <dgm:adjLst>
                  <dgm:adj idx="1" val="90"/>
                  <dgm:adj idx="2" val="270"/>
                </dgm:adjLst>
              </dgm:shape>
            </dgm:if>
            <dgm:if name="Name45" axis="ch" ptType="node" func="cnt" op="equ" val="3">
              <dgm:shape xmlns:r="http://schemas.openxmlformats.org/officeDocument/2006/relationships" type="pie" r:blip="">
                <dgm:adjLst>
                  <dgm:adj idx="1" val="30"/>
                  <dgm:adj idx="2" val="150"/>
                </dgm:adjLst>
              </dgm:shape>
            </dgm:if>
            <dgm:if name="Name46" axis="ch" ptType="node" func="cnt" op="equ" val="4">
              <dgm:shape xmlns:r="http://schemas.openxmlformats.org/officeDocument/2006/relationships" type="pie" r:blip="">
                <dgm:adjLst>
                  <dgm:adj idx="1" val="0"/>
                  <dgm:adj idx="2" val="90"/>
                </dgm:adjLst>
              </dgm:shape>
            </dgm:if>
            <dgm:if name="Name47" axis="ch" ptType="node" func="cnt" op="equ" val="5">
              <dgm:shape xmlns:r="http://schemas.openxmlformats.org/officeDocument/2006/relationships" type="pie" r:blip="">
                <dgm:adjLst>
                  <dgm:adj idx="1" val="342"/>
                  <dgm:adj idx="2" val="54"/>
                </dgm:adjLst>
              </dgm:shape>
            </dgm:if>
            <dgm:if name="Name48" axis="ch" ptType="node" func="cnt" op="equ" val="6">
              <dgm:shape xmlns:r="http://schemas.openxmlformats.org/officeDocument/2006/relationships" type="pie" r:blip="">
                <dgm:adjLst>
                  <dgm:adj idx="1" val="330"/>
                  <dgm:adj idx="2" val="30"/>
                </dgm:adjLst>
              </dgm:shape>
            </dgm:if>
            <dgm:else name="Name49">
              <dgm:shape xmlns:r="http://schemas.openxmlformats.org/officeDocument/2006/relationships" type="pie" r:blip="">
                <dgm:adjLst>
                  <dgm:adj idx="1" val="321.4286"/>
                  <dgm:adj idx="2" val="12.85714"/>
                </dgm:adjLst>
              </dgm:shape>
            </dgm:else>
          </dgm:choose>
          <dgm:choose name="Name50">
            <dgm:if name="Name51" func="var" arg="dir" op="equ" val="norm">
              <dgm:presOf axis="ch desOrSelf" ptType="node node" st="2 1" cnt="1 0"/>
            </dgm:if>
            <dgm:else name="Name52">
              <dgm:choose name="Name53">
                <dgm:if name="Name54" axis="ch" ptType="node" func="cnt" op="equ" val="2">
                  <dgm:presOf axis="ch desOrSelf" ptType="node node" st="1 1" cnt="1 0"/>
                </dgm:if>
                <dgm:if name="Name55" axis="ch" ptType="node" func="cnt" op="equ" val="3">
                  <dgm:presOf axis="ch desOrSelf" ptType="node node" st="2 1" cnt="1 0"/>
                </dgm:if>
                <dgm:if name="Name56" axis="ch" ptType="node" func="cnt" op="equ" val="4">
                  <dgm:presOf axis="ch desOrSelf" ptType="node node" st="3 1" cnt="1 0"/>
                </dgm:if>
                <dgm:if name="Name57" axis="ch" ptType="node" func="cnt" op="equ" val="5">
                  <dgm:presOf axis="ch desOrSelf" ptType="node node" st="4 1" cnt="1 0"/>
                </dgm:if>
                <dgm:if name="Name58" axis="ch" ptType="node" func="cnt" op="equ" val="6">
                  <dgm:presOf axis="ch desOrSelf" ptType="node node" st="5 1" cnt="1 0"/>
                </dgm:if>
                <dgm:else name="Name59">
                  <dgm:presOf axis="ch desOrSelf" ptType="node node" st="6 1" cnt="1 0"/>
                </dgm:else>
              </dgm:choose>
            </dgm:else>
          </dgm:choose>
          <dgm:constrLst/>
          <dgm:ruleLst/>
        </dgm:layoutNode>
        <dgm:layoutNode name="dummy2a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2b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2Tx" moveWith="wedge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60">
            <dgm:if name="Name61" func="var" arg="dir" op="equ" val="norm">
              <dgm:presOf axis="ch desOrSelf" ptType="node node" st="2 1" cnt="1 0"/>
            </dgm:if>
            <dgm:else name="Name62">
              <dgm:choose name="Name63">
                <dgm:if name="Name64" axis="ch" ptType="node" func="cnt" op="equ" val="2">
                  <dgm:presOf axis="ch desOrSelf" ptType="node node" st="1 1" cnt="1 0"/>
                </dgm:if>
                <dgm:if name="Name65" axis="ch" ptType="node" func="cnt" op="equ" val="3">
                  <dgm:presOf axis="ch desOrSelf" ptType="node node" st="2 1" cnt="1 0"/>
                </dgm:if>
                <dgm:if name="Name66" axis="ch" ptType="node" func="cnt" op="equ" val="4">
                  <dgm:presOf axis="ch desOrSelf" ptType="node node" st="3 1" cnt="1 0"/>
                </dgm:if>
                <dgm:if name="Name67" axis="ch" ptType="node" func="cnt" op="equ" val="5">
                  <dgm:presOf axis="ch desOrSelf" ptType="node node" st="4 1" cnt="1 0"/>
                </dgm:if>
                <dgm:if name="Name68" axis="ch" ptType="node" func="cnt" op="equ" val="6">
                  <dgm:presOf axis="ch desOrSelf" ptType="node node" st="5 1" cnt="1 0"/>
                </dgm:if>
                <dgm:else name="Name69">
                  <dgm:presOf axis="ch desOrSelf" ptType="node node" st="6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70"/>
    </dgm:choose>
    <dgm:choose name="Name71">
      <dgm:if name="Name72" axis="ch" ptType="node" func="cnt" op="gte" val="3">
        <dgm:layoutNode name="wedge3">
          <dgm:alg type="sp"/>
          <dgm:choose name="Name73">
            <dgm:if name="Name74" axis="ch" ptType="node" func="cnt" op="equ" val="3">
              <dgm:shape xmlns:r="http://schemas.openxmlformats.org/officeDocument/2006/relationships" type="pie" r:blip="">
                <dgm:adjLst>
                  <dgm:adj idx="1" val="150"/>
                  <dgm:adj idx="2" val="270"/>
                </dgm:adjLst>
              </dgm:shape>
            </dgm:if>
            <dgm:if name="Name75" axis="ch" ptType="node" func="cnt" op="equ" val="4">
              <dgm:shape xmlns:r="http://schemas.openxmlformats.org/officeDocument/2006/relationships" type="pie" r:blip="">
                <dgm:adjLst>
                  <dgm:adj idx="1" val="90"/>
                  <dgm:adj idx="2" val="180"/>
                </dgm:adjLst>
              </dgm:shape>
            </dgm:if>
            <dgm:if name="Name76" axis="ch" ptType="node" func="cnt" op="equ" val="5">
              <dgm:shape xmlns:r="http://schemas.openxmlformats.org/officeDocument/2006/relationships" type="pie" r:blip="">
                <dgm:adjLst>
                  <dgm:adj idx="1" val="54"/>
                  <dgm:adj idx="2" val="126"/>
                </dgm:adjLst>
              </dgm:shape>
            </dgm:if>
            <dgm:if name="Name77" axis="ch" ptType="node" func="cnt" op="equ" val="6">
              <dgm:shape xmlns:r="http://schemas.openxmlformats.org/officeDocument/2006/relationships" type="pie" r:blip="">
                <dgm:adjLst>
                  <dgm:adj idx="1" val="30"/>
                  <dgm:adj idx="2" val="90"/>
                </dgm:adjLst>
              </dgm:shape>
            </dgm:if>
            <dgm:else name="Name78">
              <dgm:shape xmlns:r="http://schemas.openxmlformats.org/officeDocument/2006/relationships" type="pie" r:blip="">
                <dgm:adjLst>
                  <dgm:adj idx="1" val="12.85714"/>
                  <dgm:adj idx="2" val="64.28571"/>
                </dgm:adjLst>
              </dgm:shape>
            </dgm:else>
          </dgm:choose>
          <dgm:choose name="Name79">
            <dgm:if name="Name80" func="var" arg="dir" op="equ" val="norm">
              <dgm:presOf axis="ch desOrSelf" ptType="node node" st="3 1" cnt="1 0"/>
            </dgm:if>
            <dgm:else name="Name81">
              <dgm:choose name="Name82">
                <dgm:if name="Name83" axis="ch" ptType="node" func="cnt" op="equ" val="3">
                  <dgm:presOf axis="ch desOrSelf" ptType="node node" st="1 1" cnt="1 0"/>
                </dgm:if>
                <dgm:if name="Name84" axis="ch" ptType="node" func="cnt" op="equ" val="4">
                  <dgm:presOf axis="ch desOrSelf" ptType="node node" st="2 1" cnt="1 0"/>
                </dgm:if>
                <dgm:if name="Name85" axis="ch" ptType="node" func="cnt" op="equ" val="5">
                  <dgm:presOf axis="ch desOrSelf" ptType="node node" st="3 1" cnt="1 0"/>
                </dgm:if>
                <dgm:if name="Name86" axis="ch" ptType="node" func="cnt" op="equ" val="6">
                  <dgm:presOf axis="ch desOrSelf" ptType="node node" st="4 1" cnt="1 0"/>
                </dgm:if>
                <dgm:else name="Name87">
                  <dgm:presOf axis="ch desOrSelf" ptType="node node" st="5 1" cnt="1 0"/>
                </dgm:else>
              </dgm:choose>
            </dgm:else>
          </dgm:choose>
          <dgm:constrLst/>
          <dgm:ruleLst/>
        </dgm:layoutNode>
        <dgm:layoutNode name="dummy3a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3b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3Tx" moveWith="wedge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88">
            <dgm:if name="Name89" func="var" arg="dir" op="equ" val="norm">
              <dgm:presOf axis="ch desOrSelf" ptType="node node" st="3 1" cnt="1 0"/>
            </dgm:if>
            <dgm:else name="Name90">
              <dgm:choose name="Name91">
                <dgm:if name="Name92" axis="ch" ptType="node" func="cnt" op="equ" val="3">
                  <dgm:presOf axis="ch desOrSelf" ptType="node node" st="1 1" cnt="1 0"/>
                </dgm:if>
                <dgm:if name="Name93" axis="ch" ptType="node" func="cnt" op="equ" val="4">
                  <dgm:presOf axis="ch desOrSelf" ptType="node node" st="2 1" cnt="1 0"/>
                </dgm:if>
                <dgm:if name="Name94" axis="ch" ptType="node" func="cnt" op="equ" val="5">
                  <dgm:presOf axis="ch desOrSelf" ptType="node node" st="3 1" cnt="1 0"/>
                </dgm:if>
                <dgm:if name="Name95" axis="ch" ptType="node" func="cnt" op="equ" val="6">
                  <dgm:presOf axis="ch desOrSelf" ptType="node node" st="4 1" cnt="1 0"/>
                </dgm:if>
                <dgm:else name="Name96">
                  <dgm:presOf axis="ch desOrSelf" ptType="node node" st="5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97"/>
    </dgm:choose>
    <dgm:choose name="Name98">
      <dgm:if name="Name99" axis="ch" ptType="node" func="cnt" op="gte" val="4">
        <dgm:layoutNode name="wedge4">
          <dgm:alg type="sp"/>
          <dgm:choose name="Name100">
            <dgm:if name="Name101" axis="ch" ptType="node" func="cnt" op="equ" val="4">
              <dgm:shape xmlns:r="http://schemas.openxmlformats.org/officeDocument/2006/relationships" type="pie" r:blip="">
                <dgm:adjLst>
                  <dgm:adj idx="1" val="180"/>
                  <dgm:adj idx="2" val="270"/>
                </dgm:adjLst>
              </dgm:shape>
            </dgm:if>
            <dgm:if name="Name102" axis="ch" ptType="node" func="cnt" op="equ" val="5">
              <dgm:shape xmlns:r="http://schemas.openxmlformats.org/officeDocument/2006/relationships" type="pie" r:blip="">
                <dgm:adjLst>
                  <dgm:adj idx="1" val="126"/>
                  <dgm:adj idx="2" val="198"/>
                </dgm:adjLst>
              </dgm:shape>
            </dgm:if>
            <dgm:if name="Name103" axis="ch" ptType="node" func="cnt" op="equ" val="6">
              <dgm:shape xmlns:r="http://schemas.openxmlformats.org/officeDocument/2006/relationships" type="pie" r:blip="">
                <dgm:adjLst>
                  <dgm:adj idx="1" val="90"/>
                  <dgm:adj idx="2" val="150"/>
                </dgm:adjLst>
              </dgm:shape>
            </dgm:if>
            <dgm:else name="Name104">
              <dgm:shape xmlns:r="http://schemas.openxmlformats.org/officeDocument/2006/relationships" type="pie" r:blip="">
                <dgm:adjLst>
                  <dgm:adj idx="1" val="64.2871"/>
                  <dgm:adj idx="2" val="115.7143"/>
                </dgm:adjLst>
              </dgm:shape>
            </dgm:else>
          </dgm:choose>
          <dgm:choose name="Name105">
            <dgm:if name="Name106" func="var" arg="dir" op="equ" val="norm">
              <dgm:presOf axis="ch desOrSelf" ptType="node node" st="4 1" cnt="1 0"/>
            </dgm:if>
            <dgm:else name="Name107">
              <dgm:choose name="Name108">
                <dgm:if name="Name109" axis="ch" ptType="node" func="cnt" op="equ" val="4">
                  <dgm:presOf axis="ch desOrSelf" ptType="node node" st="1 1" cnt="1 0"/>
                </dgm:if>
                <dgm:if name="Name110" axis="ch" ptType="node" func="cnt" op="equ" val="5">
                  <dgm:presOf axis="ch desOrSelf" ptType="node node" st="2 1" cnt="1 0"/>
                </dgm:if>
                <dgm:if name="Name111" axis="ch" ptType="node" func="cnt" op="equ" val="6">
                  <dgm:presOf axis="ch desOrSelf" ptType="node node" st="3 1" cnt="1 0"/>
                </dgm:if>
                <dgm:else name="Name112">
                  <dgm:presOf axis="ch desOrSelf" ptType="node node" st="4 1" cnt="1 0"/>
                </dgm:else>
              </dgm:choose>
            </dgm:else>
          </dgm:choose>
          <dgm:constrLst/>
          <dgm:ruleLst/>
        </dgm:layoutNode>
        <dgm:layoutNode name="dummy4a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4b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4Tx" moveWith="wedge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13">
            <dgm:if name="Name114" func="var" arg="dir" op="equ" val="norm">
              <dgm:presOf axis="ch desOrSelf" ptType="node node" st="4 1" cnt="1 0"/>
            </dgm:if>
            <dgm:else name="Name115">
              <dgm:choose name="Name116">
                <dgm:if name="Name117" axis="ch" ptType="node" func="cnt" op="equ" val="4">
                  <dgm:presOf axis="ch desOrSelf" ptType="node node" st="1 1" cnt="1 0"/>
                </dgm:if>
                <dgm:if name="Name118" axis="ch" ptType="node" func="cnt" op="equ" val="5">
                  <dgm:presOf axis="ch desOrSelf" ptType="node node" st="2 1" cnt="1 0"/>
                </dgm:if>
                <dgm:if name="Name119" axis="ch" ptType="node" func="cnt" op="equ" val="6">
                  <dgm:presOf axis="ch desOrSelf" ptType="node node" st="3 1" cnt="1 0"/>
                </dgm:if>
                <dgm:else name="Name120">
                  <dgm:presOf axis="ch desOrSelf" ptType="node node" st="4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21"/>
    </dgm:choose>
    <dgm:choose name="Name122">
      <dgm:if name="Name123" axis="ch" ptType="node" func="cnt" op="gte" val="5">
        <dgm:layoutNode name="wedge5">
          <dgm:alg type="sp"/>
          <dgm:choose name="Name124">
            <dgm:if name="Name125" axis="ch" ptType="node" func="cnt" op="equ" val="5">
              <dgm:shape xmlns:r="http://schemas.openxmlformats.org/officeDocument/2006/relationships" type="pie" r:blip="">
                <dgm:adjLst>
                  <dgm:adj idx="1" val="198"/>
                  <dgm:adj idx="2" val="270"/>
                </dgm:adjLst>
              </dgm:shape>
            </dgm:if>
            <dgm:if name="Name126" axis="ch" ptType="node" func="cnt" op="equ" val="6">
              <dgm:shape xmlns:r="http://schemas.openxmlformats.org/officeDocument/2006/relationships" type="pie" r:blip="">
                <dgm:adjLst>
                  <dgm:adj idx="1" val="150"/>
                  <dgm:adj idx="2" val="210"/>
                </dgm:adjLst>
              </dgm:shape>
            </dgm:if>
            <dgm:else name="Name127">
              <dgm:shape xmlns:r="http://schemas.openxmlformats.org/officeDocument/2006/relationships" type="pie" r:blip="">
                <dgm:adjLst>
                  <dgm:adj idx="1" val="115.7143"/>
                  <dgm:adj idx="2" val="167.1429"/>
                </dgm:adjLst>
              </dgm:shape>
            </dgm:else>
          </dgm:choose>
          <dgm:choose name="Name128">
            <dgm:if name="Name129" func="var" arg="dir" op="equ" val="norm">
              <dgm:presOf axis="ch desOrSelf" ptType="node node" st="5 1" cnt="1 0"/>
            </dgm:if>
            <dgm:else name="Name130">
              <dgm:choose name="Name131">
                <dgm:if name="Name132" axis="ch" ptType="node" func="cnt" op="equ" val="5">
                  <dgm:presOf axis="ch desOrSelf" ptType="node node" st="1 1" cnt="1 0"/>
                </dgm:if>
                <dgm:if name="Name133" axis="ch" ptType="node" func="cnt" op="equ" val="6">
                  <dgm:presOf axis="ch desOrSelf" ptType="node node" st="2 1" cnt="1 0"/>
                </dgm:if>
                <dgm:else name="Name134">
                  <dgm:presOf axis="ch desOrSelf" ptType="node node" st="3 1" cnt="1 0"/>
                </dgm:else>
              </dgm:choose>
            </dgm:else>
          </dgm:choose>
          <dgm:constrLst/>
          <dgm:ruleLst/>
        </dgm:layoutNode>
        <dgm:layoutNode name="dummy5a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5b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5Tx" moveWith="wedge5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35">
            <dgm:if name="Name136" func="var" arg="dir" op="equ" val="norm">
              <dgm:presOf axis="ch desOrSelf" ptType="node node" st="5 1" cnt="1 0"/>
            </dgm:if>
            <dgm:else name="Name137">
              <dgm:choose name="Name138">
                <dgm:if name="Name139" axis="ch" ptType="node" func="cnt" op="equ" val="5">
                  <dgm:presOf axis="ch desOrSelf" ptType="node node" st="1 1" cnt="1 0"/>
                </dgm:if>
                <dgm:if name="Name140" axis="ch" ptType="node" func="cnt" op="equ" val="6">
                  <dgm:presOf axis="ch desOrSelf" ptType="node node" st="2 1" cnt="1 0"/>
                </dgm:if>
                <dgm:else name="Name141">
                  <dgm:presOf axis="ch desOrSelf" ptType="node node" st="3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42"/>
    </dgm:choose>
    <dgm:choose name="Name143">
      <dgm:if name="Name144" axis="ch" ptType="node" func="cnt" op="gte" val="6">
        <dgm:layoutNode name="wedge6">
          <dgm:alg type="sp"/>
          <dgm:choose name="Name145">
            <dgm:if name="Name146" axis="ch" ptType="node" func="cnt" op="equ" val="6">
              <dgm:shape xmlns:r="http://schemas.openxmlformats.org/officeDocument/2006/relationships" type="pie" r:blip="">
                <dgm:adjLst>
                  <dgm:adj idx="1" val="210"/>
                  <dgm:adj idx="2" val="270"/>
                </dgm:adjLst>
              </dgm:shape>
            </dgm:if>
            <dgm:else name="Name147">
              <dgm:shape xmlns:r="http://schemas.openxmlformats.org/officeDocument/2006/relationships" type="pie" r:blip="">
                <dgm:adjLst>
                  <dgm:adj idx="1" val="167.1429"/>
                  <dgm:adj idx="2" val="218.5714"/>
                </dgm:adjLst>
              </dgm:shape>
            </dgm:else>
          </dgm:choose>
          <dgm:choose name="Name148">
            <dgm:if name="Name149" func="var" arg="dir" op="equ" val="norm">
              <dgm:presOf axis="ch desOrSelf" ptType="node node" st="6 1" cnt="1 0"/>
            </dgm:if>
            <dgm:else name="Name150">
              <dgm:choose name="Name151">
                <dgm:if name="Name152" axis="ch" ptType="node" func="cnt" op="equ" val="6">
                  <dgm:presOf axis="ch desOrSelf" ptType="node node" st="1 1" cnt="1 0"/>
                </dgm:if>
                <dgm:else name="Name153">
                  <dgm:presOf axis="ch desOrSelf" ptType="node node" st="2 1" cnt="1 0"/>
                </dgm:else>
              </dgm:choose>
            </dgm:else>
          </dgm:choose>
          <dgm:constrLst/>
          <dgm:ruleLst/>
        </dgm:layoutNode>
        <dgm:layoutNode name="dummy6a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6b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6Tx" moveWith="wedge6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54">
            <dgm:if name="Name155" func="var" arg="dir" op="equ" val="norm">
              <dgm:presOf axis="ch desOrSelf" ptType="node node" st="6 1" cnt="1 0"/>
            </dgm:if>
            <dgm:else name="Name156">
              <dgm:choose name="Name157">
                <dgm:if name="Name158" axis="ch" ptType="node" func="cnt" op="equ" val="6">
                  <dgm:presOf axis="ch desOrSelf" ptType="node node" st="1 1" cnt="1 0"/>
                </dgm:if>
                <dgm:else name="Name159">
                  <dgm:presOf axis="ch desOrSelf" ptType="node node" st="2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0"/>
    </dgm:choose>
    <dgm:choose name="Name161">
      <dgm:if name="Name162" axis="ch" ptType="node" func="cnt" op="gte" val="7">
        <dgm:layoutNode name="wedge7">
          <dgm:alg type="sp"/>
          <dgm:shape xmlns:r="http://schemas.openxmlformats.org/officeDocument/2006/relationships" type="pie" r:blip="">
            <dgm:adjLst>
              <dgm:adj idx="1" val="218.5714"/>
              <dgm:adj idx="2" val="270"/>
            </dgm:adjLst>
          </dgm:shape>
          <dgm:choose name="Name163">
            <dgm:if name="Name164" func="var" arg="dir" op="equ" val="norm">
              <dgm:presOf axis="ch desOrSelf" ptType="node node" st="7 1" cnt="1 0"/>
            </dgm:if>
            <dgm:else name="Name165">
              <dgm:presOf axis="ch desOrSelf" ptType="node node" st="1 1" cnt="1 0"/>
            </dgm:else>
          </dgm:choose>
          <dgm:constrLst/>
          <dgm:ruleLst/>
        </dgm:layoutNode>
        <dgm:layoutNode name="dummy7a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7b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7Tx" moveWith="wedge7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66">
            <dgm:if name="Name167" func="var" arg="dir" op="equ" val="norm">
              <dgm:presOf axis="ch desOrSelf" ptType="node node" st="7 1" cnt="1 0"/>
            </dgm:if>
            <dgm:else name="Name168">
              <dgm:presOf axis="ch desOrSelf" ptType="node node" st="1 1" cnt="1 0"/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9"/>
    </dgm:choose>
    <dgm:choose name="Name170">
      <dgm:if name="Name171" axis="ch" ptType="node" func="cnt" op="equ" val="1">
        <dgm:forEach name="Name172" axis="ch" ptType="sibTrans" hideLastTrans="0" cnt="1">
          <dgm:layoutNode name="arrowWedge1single" styleLbl="fgSibTrans2D1">
            <dgm:choose name="Name173">
              <dgm:if name="Name174" func="var" arg="dir" op="equ" val="norm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arr"/>
                  <dgm:param type="endSty" val="noArr"/>
                </dgm:alg>
              </dgm:if>
              <dgm:else name="Name175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noArr"/>
                  <dgm:param type="endSty" val="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if name="Name176" axis="ch" ptType="node" func="cnt" op="gte" val="2">
        <dgm:forEach name="Name177" axis="ch" ptType="sibTrans" hideLastTrans="0" cnt="1">
          <dgm:layoutNode name="arrowWedge1" styleLbl="fgSibTrans2D1">
            <dgm:choose name="Name178">
              <dgm:if name="Name179" func="var" arg="dir" op="equ" val="norm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noArr"/>
                  <dgm:param type="endSty" val="arr"/>
                </dgm:alg>
              </dgm:if>
              <dgm:else name="Name180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arr"/>
                  <dgm:param type="endSty" val="no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else name="Name181"/>
    </dgm:choose>
    <dgm:forEach name="Name182" axis="ch" ptType="sibTrans" hideLastTrans="0" st="2" cnt="1">
      <dgm:layoutNode name="arrowWedge2" styleLbl="fgSibTrans2D1">
        <dgm:choose name="Name183">
          <dgm:if name="Name184" func="var" arg="dir" op="equ" val="norm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5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86" axis="ch" ptType="sibTrans" hideLastTrans="0" st="3" cnt="1">
      <dgm:layoutNode name="arrowWedge3" styleLbl="fgSibTrans2D1">
        <dgm:choose name="Name187">
          <dgm:if name="Name188" func="var" arg="dir" op="equ" val="norm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9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0" axis="ch" ptType="sibTrans" hideLastTrans="0" st="4" cnt="1">
      <dgm:layoutNode name="arrowWedge4" styleLbl="fgSibTrans2D1">
        <dgm:choose name="Name191">
          <dgm:if name="Name192" func="var" arg="dir" op="equ" val="norm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3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4" axis="ch" ptType="sibTrans" hideLastTrans="0" st="5" cnt="1">
      <dgm:layoutNode name="arrowWedge5" styleLbl="fgSibTrans2D1">
        <dgm:choose name="Name195">
          <dgm:if name="Name196" func="var" arg="dir" op="equ" val="norm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7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8" axis="ch" ptType="sibTrans" hideLastTrans="0" st="6" cnt="1">
      <dgm:layoutNode name="arrowWedge6" styleLbl="fgSibTrans2D1">
        <dgm:choose name="Name199">
          <dgm:if name="Name200" func="var" arg="dir" op="equ" val="norm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1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202" axis="ch" ptType="sibTrans" hideLastTrans="0" st="7" cnt="1">
      <dgm:layoutNode name="arrowWedge7" styleLbl="fgSibTrans2D1">
        <dgm:choose name="Name203">
          <dgm:if name="Name204" func="var" arg="dir" op="equ" val="norm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5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9/layout/ReverseList">
  <dgm:title val=""/>
  <dgm:desc val=""/>
  <dgm:catLst>
    <dgm:cat type="relationship" pri="38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40" srcId="0" destId="10" srcOrd="0" destOrd="0"/>
        <dgm:cxn modelId="50" srcId="0" destId="20" srcOrd="1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40" srcId="0" destId="10" srcOrd="0" destOrd="0"/>
        <dgm:cxn modelId="5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40" srcId="0" destId="10" srcOrd="0" destOrd="0"/>
        <dgm:cxn modelId="50" srcId="0" destId="20" srcOrd="1" destOrd="0"/>
      </dgm:cxnLst>
      <dgm:bg/>
      <dgm:whole/>
    </dgm:dataModel>
  </dgm:clrData>
  <dgm:layoutNode name="Name0">
    <dgm:varLst>
      <dgm:chMax val="2"/>
      <dgm:chPref val="2"/>
      <dgm:animLvl val="lvl"/>
    </dgm:varLst>
    <dgm:choose name="Name1">
      <dgm:if name="Name2" axis="ch" ptType="node" func="cnt" op="lte" val="1">
        <dgm:alg type="composite">
          <dgm:param type="ar" val="0.9993"/>
        </dgm:alg>
      </dgm:if>
      <dgm:else name="Name3">
        <dgm:alg type="composite">
          <dgm:param type="ar" val="0.8036"/>
        </dgm:alg>
      </dgm:else>
    </dgm:choose>
    <dgm:shape xmlns:r="http://schemas.openxmlformats.org/officeDocument/2006/relationships" r:blip="">
      <dgm:adjLst/>
    </dgm:shape>
    <dgm:choose name="Name4">
      <dgm:if name="Name5" axis="ch" ptType="node" func="cnt" op="lte" val="1">
        <dgm:constrLst>
          <dgm:constr type="primFontSz" for="des" ptType="node" op="equ" val="65"/>
          <dgm:constr type="l" for="ch" forName="LeftNode" refType="w" fact="0"/>
          <dgm:constr type="t" for="ch" forName="LeftNode" refType="h" fact="0.25"/>
          <dgm:constr type="w" for="ch" forName="LeftNode" refType="w" fact="0.5"/>
          <dgm:constr type="h" for="ch" forName="LeftNode" refType="h"/>
          <dgm:constr type="l" for="ch" forName="LeftText" refType="w" fact="0"/>
          <dgm:constr type="t" for="ch" forName="LeftText" refType="h" fact="0.25"/>
          <dgm:constr type="w" for="ch" forName="LeftText" refType="w" fact="0.5"/>
          <dgm:constr type="h" for="ch" forName="LeftText" refType="h"/>
        </dgm:constrLst>
      </dgm:if>
      <dgm:else name="Name6">
        <dgm:constrLst>
          <dgm:constr type="primFontSz" for="des" ptType="node" op="equ" val="65"/>
          <dgm:constr type="l" for="ch" forName="LeftNode" refType="w" fact="0"/>
          <dgm:constr type="t" for="ch" forName="LeftNode" refType="h" fact="0.1786"/>
          <dgm:constr type="w" for="ch" forName="LeftNode" refType="w" fact="0.4889"/>
          <dgm:constr type="h" for="ch" forName="LeftNode" refType="h" fact="0.6429"/>
          <dgm:constr type="l" for="ch" forName="LeftText" refType="w" fact="0"/>
          <dgm:constr type="t" for="ch" forName="LeftText" refType="h" fact="0.1786"/>
          <dgm:constr type="w" for="ch" forName="LeftText" refType="w" fact="0.4889"/>
          <dgm:constr type="h" for="ch" forName="LeftText" refType="h" fact="0.6429"/>
          <dgm:constr type="l" for="ch" forName="RightNode" refType="w" fact="0.5111"/>
          <dgm:constr type="t" for="ch" forName="RightNode" refType="h" fact="0.1786"/>
          <dgm:constr type="w" for="ch" forName="RightNode" refType="w" fact="0.4889"/>
          <dgm:constr type="h" for="ch" forName="RightNode" refType="h" fact="0.6429"/>
          <dgm:constr type="l" for="ch" forName="RightText" refType="w" fact="0.5111"/>
          <dgm:constr type="t" for="ch" forName="RightText" refType="h" fact="0.1786"/>
          <dgm:constr type="w" for="ch" forName="RightText" refType="w" fact="0.4889"/>
          <dgm:constr type="h" for="ch" forName="RightText" refType="h" fact="0.6429"/>
          <dgm:constr type="l" for="ch" forName="TopArrow" refType="w" fact="0.2444"/>
          <dgm:constr type="t" for="ch" forName="TopArrow" refType="h" fact="0"/>
          <dgm:constr type="w" for="ch" forName="TopArrow" refType="w" fact="0.5111"/>
          <dgm:constr type="h" for="ch" forName="TopArrow" refType="h" fact="0.4107"/>
          <dgm:constr type="l" for="ch" forName="BottomArrow" refType="w" fact="0.2444"/>
          <dgm:constr type="t" for="ch" forName="BottomArrow" refType="h" fact="0.5893"/>
          <dgm:constr type="w" for="ch" forName="BottomArrow" refType="w" fact="0.5111"/>
          <dgm:constr type="h" for="ch" forName="BottomArrow" refType="h" fact="0.4107"/>
        </dgm:constrLst>
      </dgm:else>
    </dgm:choose>
    <dgm:choose name="Name7">
      <dgm:if name="Name8" axis="ch" ptType="node" func="cnt" op="gte" val="1">
        <dgm:layoutNode name="LeftText" styleLbl="revTx" moveWith="LeftNode">
          <dgm:varLst>
            <dgm:bulletEnabled val="1"/>
          </dgm:varLst>
          <dgm:alg type="tx">
            <dgm:param type="txAnchorVert" val="t"/>
            <dgm:param type="parTxLTRAlign" val="l"/>
          </dgm:alg>
          <dgm:choose name="Name9">
            <dgm:if name="Name10" axis="ch" ptType="node" func="cnt" op="lte" val="1">
              <dgm:shape xmlns:r="http://schemas.openxmlformats.org/officeDocument/2006/relationships" type="roundRect" r:blip="" hideGeom="1">
                <dgm:adjLst>
                  <dgm:adj idx="1" val="0.1667"/>
                  <dgm:adj idx="2" val="0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5"/>
                <dgm:constr type="bMarg" refType="primFontSz" fact="0.5"/>
              </dgm:constrLst>
            </dgm:if>
            <dgm:else name="Name11">
              <dgm:shape xmlns:r="http://schemas.openxmlformats.org/officeDocument/2006/relationships" rot="270" type="round2SameRect" r:blip="" hideGeom="1">
                <dgm:adjLst>
                  <dgm:adj idx="1" val="0.1667"/>
                  <dgm:adj idx="2" val="0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45"/>
                <dgm:constr type="tMarg" refType="primFontSz" fact="0.5"/>
                <dgm:constr type="bMarg" refType="primFontSz" fact="0.5"/>
              </dgm:constrLst>
            </dgm:else>
          </dgm:choose>
          <dgm:ruleLst>
            <dgm:rule type="primFontSz" val="5" fact="NaN" max="NaN"/>
          </dgm:ruleLst>
        </dgm:layoutNode>
        <dgm:layoutNode name="LeftNode" styleLbl="bgImgPlace1">
          <dgm:varLst>
            <dgm:chMax val="2"/>
            <dgm:chPref val="2"/>
          </dgm:varLst>
          <dgm:alg type="sp"/>
          <dgm:choose name="Name12">
            <dgm:if name="Name13" axis="ch" ptType="node" func="cnt" op="lte" val="1">
              <dgm:shape xmlns:r="http://schemas.openxmlformats.org/officeDocument/2006/relationships" type="roundRect" r:blip="">
                <dgm:adjLst>
                  <dgm:adj idx="1" val="0.1667"/>
                  <dgm:adj idx="2" val="0"/>
                </dgm:adjLst>
              </dgm:shape>
            </dgm:if>
            <dgm:else name="Name14">
              <dgm:shape xmlns:r="http://schemas.openxmlformats.org/officeDocument/2006/relationships" rot="270" type="round2SameRect" r:blip="">
                <dgm:adjLst>
                  <dgm:adj idx="1" val="0.1667"/>
                  <dgm:adj idx="2" val="0"/>
                </dgm:adjLst>
              </dgm:shape>
            </dgm:else>
          </dgm:choose>
          <dgm:presOf axis="ch desOrSelf" ptType="node node" st="1 1" cnt="1 0"/>
        </dgm:layoutNode>
        <dgm:choose name="Name15">
          <dgm:if name="Name16" axis="ch" ptType="node" func="cnt" op="gte" val="2">
            <dgm:layoutNode name="RightText" styleLbl="revTx" moveWith="RightNode">
              <dgm:varLst>
                <dgm:bulletEnabled val="1"/>
              </dgm:varLst>
              <dgm:alg type="tx">
                <dgm:param type="txAnchorVert" val="t"/>
                <dgm:param type="parTxLTRAlign" val="l"/>
              </dgm:alg>
              <dgm:shape xmlns:r="http://schemas.openxmlformats.org/officeDocument/2006/relationships" rot="90" type="round2SameRect" r:blip="" hideGeom="1">
                <dgm:adjLst>
                  <dgm:adj idx="1" val="0.1667"/>
                  <dgm:adj idx="2" val="0"/>
                </dgm:adjLst>
              </dgm:shape>
              <dgm:presOf axis="ch desOrSelf" ptType="node node" st="2 1" cnt="1 0"/>
              <dgm:constrLst>
                <dgm:constr type="lMarg" refType="primFontSz" fact="0.45"/>
                <dgm:constr type="rMarg" refType="primFontSz" fact="0.3"/>
                <dgm:constr type="tMarg" refType="primFontSz" fact="0.5"/>
                <dgm:constr type="bMarg" refType="primFontSz" fact="0.5"/>
              </dgm:constrLst>
              <dgm:ruleLst>
                <dgm:rule type="primFontSz" val="5" fact="NaN" max="NaN"/>
              </dgm:ruleLst>
            </dgm:layoutNode>
            <dgm:layoutNode name="RightNode" styleLbl="bgImgPlace1">
              <dgm:varLst>
                <dgm:chMax val="0"/>
                <dgm:chPref val="0"/>
              </dgm:varLst>
              <dgm:alg type="sp"/>
              <dgm:shape xmlns:r="http://schemas.openxmlformats.org/officeDocument/2006/relationships" rot="90" type="round2SameRect" r:blip="">
                <dgm:adjLst>
                  <dgm:adj idx="1" val="0.1667"/>
                  <dgm:adj idx="2" val="0"/>
                </dgm:adjLst>
              </dgm:shape>
              <dgm:presOf axis="ch desOrSelf" ptType="node node" st="2 1" cnt="1 0"/>
            </dgm:layoutNode>
            <dgm:layoutNode name="TopArrow">
              <dgm:alg type="sp"/>
              <dgm:shape xmlns:r="http://schemas.openxmlformats.org/officeDocument/2006/relationships" type="circularArrow" r:blip="">
                <dgm:adjLst>
                  <dgm:adj idx="1" val="0.125"/>
                  <dgm:adj idx="2" val="19.0387"/>
                  <dgm:adj idx="3" val="-19.0387"/>
                  <dgm:adj idx="4" val="180"/>
                  <dgm:adj idx="5" val="0.125"/>
                </dgm:adjLst>
              </dgm:shape>
              <dgm:presOf/>
            </dgm:layoutNode>
            <dgm:layoutNode name="BottomArrow">
              <dgm:alg type="sp"/>
              <dgm:shape xmlns:r="http://schemas.openxmlformats.org/officeDocument/2006/relationships" rot="180" type="circularArrow" r:blip="">
                <dgm:adjLst>
                  <dgm:adj idx="1" val="0.125"/>
                  <dgm:adj idx="2" val="19.0387"/>
                  <dgm:adj idx="3" val="-19.0387"/>
                  <dgm:adj idx="4" val="180"/>
                  <dgm:adj idx="5" val="0.125"/>
                </dgm:adjLst>
              </dgm:shape>
              <dgm:presOf/>
            </dgm:layoutNode>
          </dgm:if>
          <dgm:else name="Name17"/>
        </dgm:choose>
      </dgm:if>
      <dgm:else name="Name18"/>
    </dgm:choos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9/3/layout/SubStepProcess">
  <dgm:title val=""/>
  <dgm:desc val=""/>
  <dgm:catLst>
    <dgm:cat type="process" pri="1225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3">
          <dgm:prSet phldr="1"/>
        </dgm:pt>
      </dgm:ptLst>
      <dgm:cxnLst>
        <dgm:cxn modelId="6" srcId="0" destId="1" srcOrd="0" destOrd="0"/>
        <dgm:cxn modelId="61" srcId="1" destId="11" srcOrd="0" destOrd="0"/>
        <dgm:cxn modelId="62" srcId="1" destId="12" srcOrd="1" destOrd="0"/>
        <dgm:cxn modelId="7" srcId="0" destId="2" srcOrd="0" destOrd="0"/>
        <dgm:cxn modelId="8" srcId="0" destId="3" srcOrd="0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</dgm:ptLst>
      <dgm:cxnLst>
        <dgm:cxn modelId="4" srcId="0" destId="1" srcOrd="0" destOrd="0"/>
        <dgm:cxn modelId="41" srcId="1" destId="11" srcOrd="0" destOrd="0"/>
        <dgm:cxn modelId="42" srcId="1" destId="12" srcOrd="1" destOrd="0"/>
        <dgm:cxn modelId="5" srcId="0" destId="2" srcOrd="0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8" srcId="0" destId="1" srcOrd="0" destOrd="0"/>
        <dgm:cxn modelId="81" srcId="1" destId="11" srcOrd="0" destOrd="0"/>
        <dgm:cxn modelId="82" srcId="1" destId="12" srcOrd="1" destOrd="0"/>
        <dgm:cxn modelId="9" srcId="0" destId="2" srcOrd="0" destOrd="0"/>
        <dgm:cxn modelId="10" srcId="0" destId="3" srcOrd="0" destOrd="0"/>
        <dgm:cxn modelId="11" srcId="0" destId="4" srcOrd="0" destOrd="0"/>
      </dgm:cxnLst>
      <dgm:bg/>
      <dgm:whole/>
    </dgm:dataModel>
  </dgm:clrData>
  <dgm:layoutNode name="Name0">
    <dgm:varLst>
      <dgm:chMax val="7"/>
      <dgm:dir/>
      <dgm:animOne val="branch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Tx1" refType="w"/>
      <dgm:constr type="w" for="ch" forName="chLin1" refType="w" refFor="ch" refForName="parTx1" fact="1.38"/>
      <dgm:constr type="h" for="ch" forName="chLin1" refType="h"/>
      <dgm:constr type="w" for="ch" forName="spPre1" refType="w" fact="0.27"/>
      <dgm:constr type="w" for="ch" forName="spPost1" refType="w" fact="0.27"/>
      <dgm:constr type="h" for="ch" forName="spPre1" refType="h"/>
      <dgm:constr type="h" for="ch" forName="spPost1" refType="h"/>
      <dgm:constr type="primFontSz" for="ch" forName="parTx1" val="65"/>
      <dgm:constr type="primFontSz" for="des" forName="desTx1" refType="primFontSz" refFor="ch" refForName="parTx1" fact="0.78"/>
      <dgm:constr type="primFontSz" for="des" forName="desTx1" op="equ"/>
      <dgm:constr type="w" for="ch" forName="parTx2" refType="w"/>
      <dgm:constr type="w" for="ch" forName="chLin2" refType="w" refFor="ch" refForName="parTx2" fact="1.38"/>
      <dgm:constr type="h" for="ch" forName="chLin2" refType="h"/>
      <dgm:constr type="w" for="ch" forName="spPre2" refType="w" fact="0.54"/>
      <dgm:constr type="w" for="ch" forName="spPost2" refType="w" fact="0.54"/>
      <dgm:constr type="h" for="ch" forName="spPre2" refType="h"/>
      <dgm:constr type="h" for="ch" forName="spPost2" refType="h"/>
      <dgm:constr type="primFontSz" for="ch" forName="parTx2" refType="primFontSz" refFor="ch" refForName="parTx1" op="equ"/>
      <dgm:constr type="primFontSz" for="des" forName="desTx2" refType="primFontSz" refFor="des" refForName="desTx1" op="equ"/>
      <dgm:constr type="w" for="ch" forName="parTx3" refType="w"/>
      <dgm:constr type="w" for="ch" forName="chLin3" refType="w" refFor="ch" refForName="parTx3" fact="1.38"/>
      <dgm:constr type="h" for="ch" forName="chLin3" refType="h"/>
      <dgm:constr type="w" for="ch" forName="spPre3" refType="w" fact="0.54"/>
      <dgm:constr type="w" for="ch" forName="spPost3" refType="w" fact="0.54"/>
      <dgm:constr type="h" for="ch" forName="spPre3" refType="h"/>
      <dgm:constr type="h" for="ch" forName="spPost3" refType="h"/>
      <dgm:constr type="primFontSz" for="ch" forName="parTx3" refType="primFontSz" refFor="ch" refForName="parTx1" op="equ"/>
      <dgm:constr type="primFontSz" for="des" forName="desTx3" refType="primFontSz" refFor="des" refForName="desTx1" op="equ"/>
      <dgm:constr type="w" for="ch" forName="parTx4" refType="w"/>
      <dgm:constr type="w" for="ch" forName="chLin4" refType="w" refFor="ch" refForName="parTx4" fact="1.38"/>
      <dgm:constr type="h" for="ch" forName="chLin4" refType="h"/>
      <dgm:constr type="w" for="ch" forName="spPre4" refType="w" fact="0.54"/>
      <dgm:constr type="w" for="ch" forName="spPost4" refType="w" fact="0.54"/>
      <dgm:constr type="h" for="ch" forName="spPre4" refType="h"/>
      <dgm:constr type="h" for="ch" forName="spPost4" refType="h"/>
      <dgm:constr type="primFontSz" for="ch" forName="parTx4" refType="primFontSz" refFor="ch" refForName="parTx1" op="equ"/>
      <dgm:constr type="primFontSz" for="des" forName="desTx4" refType="primFontSz" refFor="des" refForName="desTx1" op="equ"/>
      <dgm:constr type="w" for="ch" forName="parTx5" refType="w"/>
      <dgm:constr type="w" for="ch" forName="chLin5" refType="w" refFor="ch" refForName="parTx5" fact="1.38"/>
      <dgm:constr type="h" for="ch" forName="chLin5" refType="h"/>
      <dgm:constr type="w" for="ch" forName="spPre5" refType="w" fact="0.54"/>
      <dgm:constr type="w" for="ch" forName="spPost5" refType="w" fact="0.54"/>
      <dgm:constr type="h" for="ch" forName="spPre5" refType="h"/>
      <dgm:constr type="h" for="ch" forName="spPost5" refType="h"/>
      <dgm:constr type="primFontSz" for="ch" forName="parTx5" refType="primFontSz" refFor="ch" refForName="parTx1" op="equ"/>
      <dgm:constr type="primFontSz" for="des" forName="desTx5" refType="primFontSz" refFor="des" refForName="desTx1" op="equ"/>
      <dgm:constr type="w" for="ch" forName="parTx6" refType="w"/>
      <dgm:constr type="w" for="ch" forName="chLin6" refType="w" refFor="ch" refForName="parTx6" fact="1.38"/>
      <dgm:constr type="h" for="ch" forName="chLin6" refType="h"/>
      <dgm:constr type="w" for="ch" forName="spPre6" refType="w" fact="0.54"/>
      <dgm:constr type="w" for="ch" forName="spPost6" refType="w" fact="0.54"/>
      <dgm:constr type="h" for="ch" forName="spPre6" refType="h"/>
      <dgm:constr type="h" for="ch" forName="spPost6" refType="h"/>
      <dgm:constr type="primFontSz" for="ch" forName="parTx6" refType="primFontSz" refFor="ch" refForName="parTx1" op="equ"/>
      <dgm:constr type="primFontSz" for="des" forName="desTx6" refType="primFontSz" refFor="des" refForName="desTx1" op="equ"/>
      <dgm:constr type="w" for="ch" forName="parTx7" refType="w"/>
      <dgm:constr type="w" for="ch" forName="chLin7" refType="w" refFor="ch" refForName="parTx7" fact="1.38"/>
      <dgm:constr type="h" for="ch" forName="chLin7" refType="h"/>
      <dgm:constr type="w" for="ch" forName="spPre7" refType="w" fact="0.54"/>
      <dgm:constr type="w" for="ch" forName="spPost7" refType="w" fact="0.54"/>
      <dgm:constr type="h" for="ch" forName="spPre7" refType="h"/>
      <dgm:constr type="h" for="ch" forName="spPost7" refType="h"/>
      <dgm:constr type="primFontSz" for="ch" forName="parTx7" refType="primFontSz" refFor="ch" refForName="parTx1" op="equ"/>
      <dgm:constr type="primFontSz" for="des" forName="desTx7" refType="primFontSz" refFor="des" refForName="desTx1" op="equ"/>
    </dgm:constrLst>
    <dgm:forEach name="Name4" axis="ch" ptType="node">
      <dgm:choose name="Name5">
        <dgm:if name="Name6" axis="self" ptType="node" func="pos" op="equ" val="1">
          <dgm:layoutNode name="parTx1" styleLbl="node1">
            <dgm:alg type="tx"/>
            <dgm:shape xmlns:r="http://schemas.openxmlformats.org/officeDocument/2006/relationships" type="ellipse" r:blip="">
              <dgm:adjLst/>
            </dgm:shape>
            <dgm:presOf axis="self" ptType="node"/>
            <dgm:constrLst>
              <dgm:constr type="h" refType="w"/>
              <dgm:constr type="w" refType="h" op="lte"/>
              <dgm:constr type="tMarg"/>
              <dgm:constr type="bMarg"/>
              <dgm:constr type="lMarg"/>
              <dgm:constr type="rMarg"/>
            </dgm:constrLst>
            <dgm:ruleLst>
              <dgm:rule type="primFontSz" val="5" fact="NaN" max="NaN"/>
            </dgm:ruleLst>
          </dgm:layoutNode>
          <dgm:choose name="Name7">
            <dgm:if name="Name8" axis="ch" ptType="node" func="cnt" op="gte" val="1">
              <dgm:layoutNode name="spPre1">
                <dgm:alg type="sp"/>
                <dgm:shape xmlns:r="http://schemas.openxmlformats.org/officeDocument/2006/relationships" r:blip="">
                  <dgm:adjLst/>
                </dgm:shape>
              </dgm:layoutNode>
              <dgm:layoutNode name="chLin1">
                <dgm:alg type="lin">
                  <dgm:param type="linDir" val="fromT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w" for="ch" forName="txAndLines1" refType="w" fact="0.77"/>
                  <dgm:constr type="w" for="ch" forName="top1" refType="w" refFor="ch" refForName="txAndLines1" fact="0.78"/>
                </dgm:constrLst>
                <dgm:forEach name="Name9" axis="ch">
                  <dgm:forEach name="Name10" axis="self" ptType="parTrans">
                    <dgm:layoutNode name="Name11" styleLbl="parChTrans1D1">
                      <dgm:choose name="Name12">
                        <dgm:if name="Name13" func="var" arg="dir" op="equ" val="norm">
                          <dgm:alg type="conn">
                            <dgm:param type="dim" val="1D"/>
                            <dgm:param type="begPts" val="midR"/>
                            <dgm:param type="endSty" val="noArr"/>
                            <dgm:param type="dstNode" val="anchor1"/>
                          </dgm:alg>
                        </dgm:if>
                        <dgm:else name="Name14">
                          <dgm:alg type="conn">
                            <dgm:param type="dim" val="1D"/>
                            <dgm:param type="begPts" val="midL"/>
                            <dgm:param type="endSty" val="noArr"/>
                            <dgm:param type="srcNode" val="parTx1"/>
                            <dgm:param type="dstNode" val="anchor1"/>
                          </dgm:alg>
                        </dgm:else>
                      </dgm:choose>
                      <dgm:shape xmlns:r="http://schemas.openxmlformats.org/officeDocument/2006/relationships" type="conn" r:blip="">
                        <dgm:adjLst/>
                      </dgm:shape>
                      <dgm:presOf/>
                      <dgm:constrLst>
                        <dgm:constr type="connDist"/>
                        <dgm:constr type="begPad" refType="connDist" fact="0.11"/>
                        <dgm:constr type="endPad"/>
                      </dgm:constrLst>
                    </dgm:layoutNode>
                  </dgm:forEach>
                  <dgm:forEach name="Name15" axis="self" ptType="node">
                    <dgm:choose name="Name16">
                      <dgm:if name="Name17" axis="par ch" ptType="node node" func="cnt" op="equ" val="1">
                        <dgm:layoutNode name="top1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constrLst>
                            <dgm:constr type="h" refType="w" fact="0.6"/>
                          </dgm:constrLst>
                        </dgm:layoutNode>
                      </dgm:if>
                      <dgm:else name="Name18"/>
                    </dgm:choose>
                    <dgm:layoutNode name="txAndLines1">
                      <dgm:choose name="Name19">
                        <dgm:if name="Name20" func="var" arg="dir" op="equ" val="norm">
                          <dgm:alg type="lin"/>
                        </dgm:if>
                        <dgm:else name="Name21">
                          <dgm:alg type="lin">
                            <dgm:param type="linDir" val="from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hoose name="Name22">
                        <dgm:if name="Name23" axis="root ch" ptType="all node" func="cnt" op="gte" val="2">
                          <dgm:constrLst>
                            <dgm:constr type="w" for="ch" forName="anchor1" refType="w"/>
                            <dgm:constr type="w" for="ch" forName="backup1" refType="w" fact="-1"/>
                            <dgm:constr type="w" for="ch" forName="preLine1" refType="w" fact="0.11"/>
                            <dgm:constr type="w" for="ch" forName="desTx1" refType="w" fact="0.78"/>
                            <dgm:constr type="w" for="ch" forName="postLine1" refType="w" fact="0.11"/>
                          </dgm:constrLst>
                        </dgm:if>
                        <dgm:else name="Name24">
                          <dgm:constrLst>
                            <dgm:constr type="w" for="ch" forName="anchor1" refType="w" fact="0.89"/>
                            <dgm:constr type="w" for="ch" forName="backup1" refType="w" fact="-0.89"/>
                            <dgm:constr type="w" for="ch" forName="preLine1" refType="w" fact="0.11"/>
                            <dgm:constr type="w" for="ch" forName="desTx1" refType="w" fact="0.78"/>
                          </dgm:constrLst>
                        </dgm:else>
                      </dgm:choose>
                      <dgm:layoutNode name="anchor1" moveWith="desTx1">
                        <dgm:alg type="sp"/>
                        <dgm:shape xmlns:r="http://schemas.openxmlformats.org/officeDocument/2006/relationships" r:blip="">
                          <dgm:adjLst/>
                        </dgm:shape>
                      </dgm:layoutNode>
                      <dgm:layoutNode name="backup1" moveWith="desTx1">
                        <dgm:alg type="sp"/>
                        <dgm:shape xmlns:r="http://schemas.openxmlformats.org/officeDocument/2006/relationships" r:blip="">
                          <dgm:adjLst/>
                        </dgm:shape>
                      </dgm:layoutNode>
                      <dgm:layoutNode name="preLine1" styleLbl="parChTrans1D1" moveWith="desTx1">
                        <dgm:alg type="sp"/>
                        <dgm:shape xmlns:r="http://schemas.openxmlformats.org/officeDocument/2006/relationships" type="line" r:blip="">
                          <dgm:adjLst/>
                        </dgm:shape>
                        <dgm:presOf/>
                      </dgm:layoutNode>
                      <dgm:layoutNode name="desTx1" styleLbl="revTx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ect" r:blip="" hideGeom="1">
                          <dgm:adjLst/>
                        </dgm:shape>
                        <dgm:presOf axis="desOrSelf" ptType="node"/>
                        <dgm:constrLst>
                          <dgm:constr type="h" refType="w" fact="0.6"/>
                        </dgm:constrLst>
                        <dgm:ruleLst>
                          <dgm:rule type="primFontSz" val="5" fact="NaN" max="NaN"/>
                        </dgm:ruleLst>
                      </dgm:layoutNode>
                      <dgm:choose name="Name25">
                        <dgm:if name="Name26" axis="root ch" ptType="all node" func="cnt" op="gte" val="2">
                          <dgm:layoutNode name="postLine1" styleLbl="parChTrans1D1" moveWith="desTx1">
                            <dgm:alg type="sp"/>
                            <dgm:shape xmlns:r="http://schemas.openxmlformats.org/officeDocument/2006/relationships" type="line" r:blip="">
                              <dgm:adjLst/>
                            </dgm:shape>
                            <dgm:presOf/>
                          </dgm:layoutNode>
                        </dgm:if>
                        <dgm:else name="Name27"/>
                      </dgm:choose>
                    </dgm:layoutNode>
                  </dgm:forEach>
                  <dgm:choose name="Name28">
                    <dgm:if name="Name29" axis="root ch" ptType="all node" func="cnt" op="gte" val="2">
                      <dgm:forEach name="Name30" axis="self" ptType="parTrans">
                        <dgm:layoutNode name="Name31" styleLbl="parChTrans1D1">
                          <dgm:choose name="Name32">
                            <dgm:if name="Name33" func="var" arg="dir" op="equ" val="norm">
                              <dgm:alg type="conn">
                                <dgm:param type="dim" val="1D"/>
                                <dgm:param type="begPts" val="midL"/>
                                <dgm:param type="srcNode" val="parTx2"/>
                                <dgm:param type="endSty" val="noArr"/>
                                <dgm:param type="dstNode" val="anchor1"/>
                              </dgm:alg>
                            </dgm:if>
                            <dgm:else name="Name34">
                              <dgm:alg type="conn">
                                <dgm:param type="dim" val="1D"/>
                                <dgm:param type="begPts" val="midR"/>
                                <dgm:param type="endSty" val="noArr"/>
                                <dgm:param type="srcNode" val="parTx2"/>
                                <dgm:param type="dstNode" val="anchor1"/>
                              </dgm:alg>
                            </dgm:else>
                          </dgm:choose>
                          <dgm:shape xmlns:r="http://schemas.openxmlformats.org/officeDocument/2006/relationships" type="conn" r:blip="">
                            <dgm:adjLst/>
                          </dgm:shape>
                          <dgm:presOf/>
                          <dgm:constrLst>
                            <dgm:constr type="connDist"/>
                            <dgm:constr type="begPad" refType="connDist" fact="0.11"/>
                            <dgm:constr type="endPad"/>
                          </dgm:constrLst>
                        </dgm:layoutNode>
                      </dgm:forEach>
                    </dgm:if>
                    <dgm:else name="Name35"/>
                  </dgm:choose>
                </dgm:forEach>
              </dgm:layoutNode>
              <dgm:choose name="Name36">
                <dgm:if name="Name37" axis="root ch" ptType="all node" func="cnt" op="gte" val="2">
                  <dgm:layoutNode name="spPost1">
                    <dgm:alg type="sp"/>
                    <dgm:shape xmlns:r="http://schemas.openxmlformats.org/officeDocument/2006/relationships" r:blip="">
                      <dgm:adjLst/>
                    </dgm:shape>
                  </dgm:layoutNode>
                </dgm:if>
                <dgm:else name="Name38"/>
              </dgm:choose>
            </dgm:if>
            <dgm:else name="Name39"/>
          </dgm:choose>
        </dgm:if>
        <dgm:if name="Name40" axis="self" ptType="node" func="pos" op="equ" val="2">
          <dgm:layoutNode name="parTx2" styleLbl="node1">
            <dgm:alg type="tx"/>
            <dgm:shape xmlns:r="http://schemas.openxmlformats.org/officeDocument/2006/relationships" type="ellipse" r:blip="">
              <dgm:adjLst/>
            </dgm:shape>
            <dgm:presOf axis="self" ptType="node"/>
            <dgm:constrLst>
              <dgm:constr type="h" refType="w"/>
              <dgm:constr type="w" refType="h" op="lte"/>
              <dgm:constr type="tMarg"/>
              <dgm:constr type="bMarg"/>
              <dgm:constr type="lMarg"/>
              <dgm:constr type="rMarg"/>
            </dgm:constrLst>
            <dgm:ruleLst>
              <dgm:rule type="primFontSz" val="5" fact="NaN" max="NaN"/>
            </dgm:ruleLst>
          </dgm:layoutNode>
          <dgm:choose name="Name41">
            <dgm:if name="Name42" axis="ch" ptType="node" func="cnt" op="gte" val="1">
              <dgm:layoutNode name="spPre2">
                <dgm:alg type="sp"/>
                <dgm:shape xmlns:r="http://schemas.openxmlformats.org/officeDocument/2006/relationships" r:blip="">
                  <dgm:adjLst/>
                </dgm:shape>
              </dgm:layoutNode>
              <dgm:layoutNode name="chLin2">
                <dgm:alg type="lin">
                  <dgm:param type="linDir" val="fromT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w" for="ch" forName="txAndLines2" refType="w" fact="0.77"/>
                  <dgm:constr type="w" for="ch" forName="top2" refType="w" refFor="ch" refForName="txAndLines2" fact="0.78"/>
                </dgm:constrLst>
                <dgm:forEach name="Name43" axis="ch">
                  <dgm:forEach name="Name44" axis="self" ptType="parTrans">
                    <dgm:layoutNode name="Name45" styleLbl="parChTrans1D1">
                      <dgm:choose name="Name46">
                        <dgm:if name="Name47" func="var" arg="dir" op="equ" val="norm">
                          <dgm:alg type="conn">
                            <dgm:param type="dim" val="1D"/>
                            <dgm:param type="begPts" val="midR"/>
                            <dgm:param type="endSty" val="noArr"/>
                            <dgm:param type="dstNode" val="anchor2"/>
                          </dgm:alg>
                        </dgm:if>
                        <dgm:else name="Name48">
                          <dgm:alg type="conn">
                            <dgm:param type="dim" val="1D"/>
                            <dgm:param type="begPts" val="midL"/>
                            <dgm:param type="endSty" val="noArr"/>
                            <dgm:param type="srcNode" val="parTx2"/>
                            <dgm:param type="dstNode" val="anchor2"/>
                          </dgm:alg>
                        </dgm:else>
                      </dgm:choose>
                      <dgm:shape xmlns:r="http://schemas.openxmlformats.org/officeDocument/2006/relationships" type="conn" r:blip="">
                        <dgm:adjLst/>
                      </dgm:shape>
                      <dgm:presOf/>
                      <dgm:constrLst>
                        <dgm:constr type="connDist"/>
                        <dgm:constr type="begPad" refType="connDist" fact="0.11"/>
                        <dgm:constr type="endPad"/>
                      </dgm:constrLst>
                    </dgm:layoutNode>
                  </dgm:forEach>
                  <dgm:forEach name="Name49" axis="self" ptType="node">
                    <dgm:choose name="Name50">
                      <dgm:if name="Name51" axis="par ch" ptType="node node" func="cnt" op="equ" val="1">
                        <dgm:layoutNode name="top2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constrLst>
                            <dgm:constr type="h" refType="w" fact="0.6"/>
                          </dgm:constrLst>
                        </dgm:layoutNode>
                      </dgm:if>
                      <dgm:else name="Name52"/>
                    </dgm:choose>
                    <dgm:layoutNode name="txAndLines2">
                      <dgm:choose name="Name53">
                        <dgm:if name="Name54" func="var" arg="dir" op="equ" val="norm">
                          <dgm:alg type="lin"/>
                        </dgm:if>
                        <dgm:else name="Name55">
                          <dgm:alg type="lin">
                            <dgm:param type="linDir" val="from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hoose name="Name56">
                        <dgm:if name="Name57" axis="root ch" ptType="all node" func="cnt" op="gte" val="3">
                          <dgm:constrLst>
                            <dgm:constr type="w" for="ch" forName="anchor2" refType="w"/>
                            <dgm:constr type="w" for="ch" forName="backup2" refType="w" fact="-1"/>
                            <dgm:constr type="w" for="ch" forName="preLine2" refType="w" fact="0.11"/>
                            <dgm:constr type="w" for="ch" forName="desTx2" refType="w" fact="0.78"/>
                            <dgm:constr type="w" for="ch" forName="postLine2" refType="w" fact="0.11"/>
                          </dgm:constrLst>
                        </dgm:if>
                        <dgm:else name="Name58">
                          <dgm:constrLst>
                            <dgm:constr type="w" for="ch" forName="anchor2" refType="w" fact="0.89"/>
                            <dgm:constr type="w" for="ch" forName="backup2" refType="w" fact="-0.89"/>
                            <dgm:constr type="w" for="ch" forName="preLine2" refType="w" fact="0.11"/>
                            <dgm:constr type="w" for="ch" forName="desTx2" refType="w" fact="0.78"/>
                          </dgm:constrLst>
                        </dgm:else>
                      </dgm:choose>
                      <dgm:layoutNode name="anchor2" moveWith="desTx2">
                        <dgm:alg type="sp"/>
                        <dgm:shape xmlns:r="http://schemas.openxmlformats.org/officeDocument/2006/relationships" r:blip="">
                          <dgm:adjLst/>
                        </dgm:shape>
                      </dgm:layoutNode>
                      <dgm:layoutNode name="backup2" moveWith="desTx2">
                        <dgm:alg type="sp"/>
                        <dgm:shape xmlns:r="http://schemas.openxmlformats.org/officeDocument/2006/relationships" r:blip="">
                          <dgm:adjLst/>
                        </dgm:shape>
                      </dgm:layoutNode>
                      <dgm:layoutNode name="preLine2" styleLbl="parChTrans1D1" moveWith="desTx2">
                        <dgm:alg type="sp"/>
                        <dgm:shape xmlns:r="http://schemas.openxmlformats.org/officeDocument/2006/relationships" type="line" r:blip="">
                          <dgm:adjLst/>
                        </dgm:shape>
                        <dgm:presOf/>
                      </dgm:layoutNode>
                      <dgm:layoutNode name="desTx2" styleLbl="revTx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ect" r:blip="" hideGeom="1">
                          <dgm:adjLst/>
                        </dgm:shape>
                        <dgm:presOf axis="desOrSelf" ptType="node"/>
                        <dgm:constrLst>
                          <dgm:constr type="h" refType="w" fact="0.6"/>
                        </dgm:constrLst>
                        <dgm:ruleLst>
                          <dgm:rule type="primFontSz" val="5" fact="NaN" max="NaN"/>
                        </dgm:ruleLst>
                      </dgm:layoutNode>
                      <dgm:choose name="Name59">
                        <dgm:if name="Name60" axis="root ch" ptType="all node" func="cnt" op="gte" val="3">
                          <dgm:layoutNode name="postLine2" styleLbl="parChTrans1D1" moveWith="desTx2">
                            <dgm:alg type="sp"/>
                            <dgm:shape xmlns:r="http://schemas.openxmlformats.org/officeDocument/2006/relationships" type="line" r:blip="">
                              <dgm:adjLst/>
                            </dgm:shape>
                            <dgm:presOf/>
                          </dgm:layoutNode>
                        </dgm:if>
                        <dgm:else name="Name61"/>
                      </dgm:choose>
                    </dgm:layoutNode>
                  </dgm:forEach>
                  <dgm:choose name="Name62">
                    <dgm:if name="Name63" axis="root ch" ptType="all node" func="cnt" op="gte" val="3">
                      <dgm:forEach name="Name64" axis="self" ptType="parTrans">
                        <dgm:layoutNode name="Name65" styleLbl="parChTrans1D1">
                          <dgm:choose name="Name66">
                            <dgm:if name="Name67" func="var" arg="dir" op="equ" val="norm">
                              <dgm:alg type="conn">
                                <dgm:param type="dim" val="1D"/>
                                <dgm:param type="begPts" val="midL"/>
                                <dgm:param type="srcNode" val="parTx3"/>
                                <dgm:param type="endSty" val="noArr"/>
                                <dgm:param type="dstNode" val="anchor2"/>
                              </dgm:alg>
                            </dgm:if>
                            <dgm:else name="Name68">
                              <dgm:alg type="conn">
                                <dgm:param type="dim" val="1D"/>
                                <dgm:param type="begPts" val="midR"/>
                                <dgm:param type="endSty" val="noArr"/>
                                <dgm:param type="srcNode" val="parTx3"/>
                                <dgm:param type="dstNode" val="anchor2"/>
                              </dgm:alg>
                            </dgm:else>
                          </dgm:choose>
                          <dgm:shape xmlns:r="http://schemas.openxmlformats.org/officeDocument/2006/relationships" type="conn" r:blip="">
                            <dgm:adjLst/>
                          </dgm:shape>
                          <dgm:presOf/>
                          <dgm:constrLst>
                            <dgm:constr type="connDist"/>
                            <dgm:constr type="begPad" refType="connDist" fact="0.11"/>
                            <dgm:constr type="endPad"/>
                          </dgm:constrLst>
                        </dgm:layoutNode>
                      </dgm:forEach>
                    </dgm:if>
                    <dgm:else name="Name69"/>
                  </dgm:choose>
                </dgm:forEach>
              </dgm:layoutNode>
              <dgm:choose name="Name70">
                <dgm:if name="Name71" axis="root ch" ptType="all node" func="cnt" op="gte" val="3">
                  <dgm:layoutNode name="spPost2">
                    <dgm:alg type="sp"/>
                    <dgm:shape xmlns:r="http://schemas.openxmlformats.org/officeDocument/2006/relationships" r:blip="">
                      <dgm:adjLst/>
                    </dgm:shape>
                  </dgm:layoutNode>
                </dgm:if>
                <dgm:else name="Name72"/>
              </dgm:choose>
            </dgm:if>
            <dgm:else name="Name73"/>
          </dgm:choose>
        </dgm:if>
        <dgm:if name="Name74" axis="self" ptType="node" func="pos" op="equ" val="3">
          <dgm:layoutNode name="parTx3" styleLbl="node1">
            <dgm:alg type="tx"/>
            <dgm:shape xmlns:r="http://schemas.openxmlformats.org/officeDocument/2006/relationships" type="ellipse" r:blip="">
              <dgm:adjLst/>
            </dgm:shape>
            <dgm:presOf axis="self" ptType="node"/>
            <dgm:constrLst>
              <dgm:constr type="h" refType="w"/>
              <dgm:constr type="w" refType="h" op="lte"/>
              <dgm:constr type="tMarg"/>
              <dgm:constr type="bMarg"/>
              <dgm:constr type="lMarg"/>
              <dgm:constr type="rMarg"/>
            </dgm:constrLst>
            <dgm:ruleLst>
              <dgm:rule type="primFontSz" val="5" fact="NaN" max="NaN"/>
            </dgm:ruleLst>
          </dgm:layoutNode>
          <dgm:choose name="Name75">
            <dgm:if name="Name76" axis="ch" ptType="node" func="cnt" op="gte" val="1">
              <dgm:layoutNode name="spPre3">
                <dgm:alg type="sp"/>
                <dgm:shape xmlns:r="http://schemas.openxmlformats.org/officeDocument/2006/relationships" r:blip="">
                  <dgm:adjLst/>
                </dgm:shape>
              </dgm:layoutNode>
              <dgm:layoutNode name="chLin3">
                <dgm:alg type="lin">
                  <dgm:param type="linDir" val="fromT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w" for="ch" forName="txAndLines3" refType="w" fact="0.77"/>
                  <dgm:constr type="w" for="ch" forName="top3" refType="w" refFor="ch" refForName="txAndLines3" fact="0.78"/>
                </dgm:constrLst>
                <dgm:forEach name="Name77" axis="ch">
                  <dgm:forEach name="Name78" axis="self" ptType="parTrans">
                    <dgm:layoutNode name="Name79" styleLbl="parChTrans1D1">
                      <dgm:choose name="Name80">
                        <dgm:if name="Name81" func="var" arg="dir" op="equ" val="norm">
                          <dgm:alg type="conn">
                            <dgm:param type="dim" val="1D"/>
                            <dgm:param type="begPts" val="midR"/>
                            <dgm:param type="endSty" val="noArr"/>
                            <dgm:param type="dstNode" val="anchor3"/>
                          </dgm:alg>
                        </dgm:if>
                        <dgm:else name="Name82">
                          <dgm:alg type="conn">
                            <dgm:param type="dim" val="1D"/>
                            <dgm:param type="begPts" val="midL"/>
                            <dgm:param type="endSty" val="noArr"/>
                            <dgm:param type="srcNode" val="parTx3"/>
                            <dgm:param type="dstNode" val="anchor3"/>
                          </dgm:alg>
                        </dgm:else>
                      </dgm:choose>
                      <dgm:shape xmlns:r="http://schemas.openxmlformats.org/officeDocument/2006/relationships" type="conn" r:blip="">
                        <dgm:adjLst/>
                      </dgm:shape>
                      <dgm:presOf/>
                      <dgm:constrLst>
                        <dgm:constr type="connDist"/>
                        <dgm:constr type="begPad" refType="connDist" fact="0.11"/>
                        <dgm:constr type="endPad"/>
                      </dgm:constrLst>
                    </dgm:layoutNode>
                  </dgm:forEach>
                  <dgm:forEach name="Name83" axis="self" ptType="node">
                    <dgm:choose name="Name84">
                      <dgm:if name="Name85" axis="par ch" ptType="node node" func="cnt" op="equ" val="1">
                        <dgm:layoutNode name="top3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constrLst>
                            <dgm:constr type="h" refType="w" fact="0.6"/>
                          </dgm:constrLst>
                        </dgm:layoutNode>
                      </dgm:if>
                      <dgm:else name="Name86"/>
                    </dgm:choose>
                    <dgm:layoutNode name="txAndLines3">
                      <dgm:choose name="Name87">
                        <dgm:if name="Name88" func="var" arg="dir" op="equ" val="norm">
                          <dgm:alg type="lin"/>
                        </dgm:if>
                        <dgm:else name="Name89">
                          <dgm:alg type="lin">
                            <dgm:param type="linDir" val="from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hoose name="Name90">
                        <dgm:if name="Name91" axis="root ch" ptType="all node" func="cnt" op="gte" val="4">
                          <dgm:constrLst>
                            <dgm:constr type="w" for="ch" forName="anchor3" refType="w"/>
                            <dgm:constr type="w" for="ch" forName="backup3" refType="w" fact="-1"/>
                            <dgm:constr type="w" for="ch" forName="preLine3" refType="w" fact="0.11"/>
                            <dgm:constr type="w" for="ch" forName="desTx3" refType="w" fact="0.78"/>
                            <dgm:constr type="w" for="ch" forName="postLine3" refType="w" fact="0.11"/>
                          </dgm:constrLst>
                        </dgm:if>
                        <dgm:else name="Name92">
                          <dgm:constrLst>
                            <dgm:constr type="w" for="ch" forName="anchor3" refType="w" fact="0.89"/>
                            <dgm:constr type="w" for="ch" forName="backup3" refType="w" fact="-0.89"/>
                            <dgm:constr type="w" for="ch" forName="preLine3" refType="w" fact="0.11"/>
                            <dgm:constr type="w" for="ch" forName="desTx3" refType="w" fact="0.78"/>
                          </dgm:constrLst>
                        </dgm:else>
                      </dgm:choose>
                      <dgm:layoutNode name="anchor3" moveWith="desTx3">
                        <dgm:alg type="sp"/>
                        <dgm:shape xmlns:r="http://schemas.openxmlformats.org/officeDocument/2006/relationships" r:blip="">
                          <dgm:adjLst/>
                        </dgm:shape>
                      </dgm:layoutNode>
                      <dgm:layoutNode name="backup3" moveWith="desTx3">
                        <dgm:alg type="sp"/>
                        <dgm:shape xmlns:r="http://schemas.openxmlformats.org/officeDocument/2006/relationships" r:blip="">
                          <dgm:adjLst/>
                        </dgm:shape>
                      </dgm:layoutNode>
                      <dgm:layoutNode name="preLine3" styleLbl="parChTrans1D1" moveWith="desTx3">
                        <dgm:alg type="sp"/>
                        <dgm:shape xmlns:r="http://schemas.openxmlformats.org/officeDocument/2006/relationships" type="line" r:blip="">
                          <dgm:adjLst/>
                        </dgm:shape>
                        <dgm:presOf/>
                      </dgm:layoutNode>
                      <dgm:layoutNode name="desTx3" styleLbl="revTx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ect" r:blip="" hideGeom="1">
                          <dgm:adjLst/>
                        </dgm:shape>
                        <dgm:presOf axis="desOrSelf" ptType="node"/>
                        <dgm:constrLst>
                          <dgm:constr type="h" refType="w" fact="0.6"/>
                        </dgm:constrLst>
                        <dgm:ruleLst>
                          <dgm:rule type="primFontSz" val="5" fact="NaN" max="NaN"/>
                        </dgm:ruleLst>
                      </dgm:layoutNode>
                      <dgm:choose name="Name93">
                        <dgm:if name="Name94" axis="root ch" ptType="all node" func="cnt" op="gte" val="4">
                          <dgm:layoutNode name="postLine3" styleLbl="parChTrans1D1" moveWith="desTx3">
                            <dgm:alg type="sp"/>
                            <dgm:shape xmlns:r="http://schemas.openxmlformats.org/officeDocument/2006/relationships" type="line" r:blip="">
                              <dgm:adjLst/>
                            </dgm:shape>
                            <dgm:presOf/>
                          </dgm:layoutNode>
                        </dgm:if>
                        <dgm:else name="Name95"/>
                      </dgm:choose>
                    </dgm:layoutNode>
                  </dgm:forEach>
                  <dgm:choose name="Name96">
                    <dgm:if name="Name97" axis="root ch" ptType="all node" func="cnt" op="gte" val="4">
                      <dgm:forEach name="Name98" axis="self" ptType="parTrans">
                        <dgm:layoutNode name="Name99" styleLbl="parChTrans1D1">
                          <dgm:choose name="Name100">
                            <dgm:if name="Name101" func="var" arg="dir" op="equ" val="norm">
                              <dgm:alg type="conn">
                                <dgm:param type="dim" val="1D"/>
                                <dgm:param type="begPts" val="midL"/>
                                <dgm:param type="srcNode" val="parTx4"/>
                                <dgm:param type="endSty" val="noArr"/>
                                <dgm:param type="dstNode" val="anchor3"/>
                              </dgm:alg>
                            </dgm:if>
                            <dgm:else name="Name102">
                              <dgm:alg type="conn">
                                <dgm:param type="dim" val="1D"/>
                                <dgm:param type="begPts" val="midR"/>
                                <dgm:param type="endSty" val="noArr"/>
                                <dgm:param type="srcNode" val="parTx4"/>
                                <dgm:param type="dstNode" val="anchor3"/>
                              </dgm:alg>
                            </dgm:else>
                          </dgm:choose>
                          <dgm:shape xmlns:r="http://schemas.openxmlformats.org/officeDocument/2006/relationships" type="conn" r:blip="">
                            <dgm:adjLst/>
                          </dgm:shape>
                          <dgm:presOf/>
                          <dgm:constrLst>
                            <dgm:constr type="connDist"/>
                            <dgm:constr type="begPad" refType="connDist" fact="0.11"/>
                            <dgm:constr type="endPad"/>
                          </dgm:constrLst>
                        </dgm:layoutNode>
                      </dgm:forEach>
                    </dgm:if>
                    <dgm:else name="Name103"/>
                  </dgm:choose>
                </dgm:forEach>
              </dgm:layoutNode>
              <dgm:choose name="Name104">
                <dgm:if name="Name105" axis="root ch" ptType="all node" func="cnt" op="gte" val="4">
                  <dgm:layoutNode name="spPost3">
                    <dgm:alg type="sp"/>
                    <dgm:shape xmlns:r="http://schemas.openxmlformats.org/officeDocument/2006/relationships" r:blip="">
                      <dgm:adjLst/>
                    </dgm:shape>
                  </dgm:layoutNode>
                </dgm:if>
                <dgm:else name="Name106"/>
              </dgm:choose>
            </dgm:if>
            <dgm:else name="Name107"/>
          </dgm:choose>
        </dgm:if>
        <dgm:if name="Name108" axis="self" ptType="node" func="pos" op="equ" val="4">
          <dgm:layoutNode name="parTx4" styleLbl="node1">
            <dgm:alg type="tx"/>
            <dgm:shape xmlns:r="http://schemas.openxmlformats.org/officeDocument/2006/relationships" type="ellipse" r:blip="">
              <dgm:adjLst/>
            </dgm:shape>
            <dgm:presOf axis="self" ptType="node"/>
            <dgm:constrLst>
              <dgm:constr type="h" refType="w"/>
              <dgm:constr type="w" refType="h" op="lte"/>
              <dgm:constr type="tMarg"/>
              <dgm:constr type="bMarg"/>
              <dgm:constr type="lMarg"/>
              <dgm:constr type="rMarg"/>
            </dgm:constrLst>
            <dgm:ruleLst>
              <dgm:rule type="primFontSz" val="5" fact="NaN" max="NaN"/>
            </dgm:ruleLst>
          </dgm:layoutNode>
          <dgm:choose name="Name109">
            <dgm:if name="Name110" axis="ch" ptType="node" func="cnt" op="gte" val="1">
              <dgm:layoutNode name="spPre4">
                <dgm:alg type="sp"/>
                <dgm:shape xmlns:r="http://schemas.openxmlformats.org/officeDocument/2006/relationships" r:blip="">
                  <dgm:adjLst/>
                </dgm:shape>
              </dgm:layoutNode>
              <dgm:layoutNode name="chLin4">
                <dgm:alg type="lin">
                  <dgm:param type="linDir" val="fromT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w" for="ch" forName="txAndLines4" refType="w" fact="0.77"/>
                  <dgm:constr type="w" for="ch" forName="top4" refType="w" refFor="ch" refForName="txAndLines4" fact="0.78"/>
                </dgm:constrLst>
                <dgm:forEach name="Name111" axis="ch">
                  <dgm:forEach name="Name112" axis="self" ptType="parTrans">
                    <dgm:layoutNode name="Name113" styleLbl="parChTrans1D1">
                      <dgm:choose name="Name114">
                        <dgm:if name="Name115" func="var" arg="dir" op="equ" val="norm">
                          <dgm:alg type="conn">
                            <dgm:param type="dim" val="1D"/>
                            <dgm:param type="begPts" val="midR"/>
                            <dgm:param type="endSty" val="noArr"/>
                            <dgm:param type="dstNode" val="anchor4"/>
                          </dgm:alg>
                        </dgm:if>
                        <dgm:else name="Name116">
                          <dgm:alg type="conn">
                            <dgm:param type="dim" val="1D"/>
                            <dgm:param type="begPts" val="midL"/>
                            <dgm:param type="endSty" val="noArr"/>
                            <dgm:param type="srcNode" val="parTx4"/>
                            <dgm:param type="dstNode" val="anchor4"/>
                          </dgm:alg>
                        </dgm:else>
                      </dgm:choose>
                      <dgm:shape xmlns:r="http://schemas.openxmlformats.org/officeDocument/2006/relationships" type="conn" r:blip="">
                        <dgm:adjLst/>
                      </dgm:shape>
                      <dgm:presOf/>
                      <dgm:constrLst>
                        <dgm:constr type="connDist"/>
                        <dgm:constr type="begPad" refType="connDist" fact="0.11"/>
                        <dgm:constr type="endPad"/>
                      </dgm:constrLst>
                    </dgm:layoutNode>
                  </dgm:forEach>
                  <dgm:forEach name="Name117" axis="self" ptType="node">
                    <dgm:choose name="Name118">
                      <dgm:if name="Name119" axis="par ch" ptType="node node" func="cnt" op="equ" val="1">
                        <dgm:layoutNode name="top4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constrLst>
                            <dgm:constr type="h" refType="w" fact="0.6"/>
                          </dgm:constrLst>
                        </dgm:layoutNode>
                      </dgm:if>
                      <dgm:else name="Name120"/>
                    </dgm:choose>
                    <dgm:layoutNode name="txAndLines4">
                      <dgm:choose name="Name121">
                        <dgm:if name="Name122" func="var" arg="dir" op="equ" val="norm">
                          <dgm:alg type="lin"/>
                        </dgm:if>
                        <dgm:else name="Name123">
                          <dgm:alg type="lin">
                            <dgm:param type="linDir" val="from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hoose name="Name124">
                        <dgm:if name="Name125" axis="root ch" ptType="all node" func="cnt" op="gte" val="5">
                          <dgm:constrLst>
                            <dgm:constr type="w" for="ch" forName="anchor4" refType="w"/>
                            <dgm:constr type="w" for="ch" forName="backup4" refType="w" fact="-1"/>
                            <dgm:constr type="w" for="ch" forName="preLine4" refType="w" fact="0.11"/>
                            <dgm:constr type="w" for="ch" forName="desTx4" refType="w" fact="0.78"/>
                            <dgm:constr type="w" for="ch" forName="postLine4" refType="w" fact="0.11"/>
                          </dgm:constrLst>
                        </dgm:if>
                        <dgm:else name="Name126">
                          <dgm:constrLst>
                            <dgm:constr type="w" for="ch" forName="anchor4" refType="w" fact="0.89"/>
                            <dgm:constr type="w" for="ch" forName="backup4" refType="w" fact="-0.89"/>
                            <dgm:constr type="w" for="ch" forName="preLine4" refType="w" fact="0.11"/>
                            <dgm:constr type="w" for="ch" forName="desTx4" refType="w" fact="0.78"/>
                          </dgm:constrLst>
                        </dgm:else>
                      </dgm:choose>
                      <dgm:layoutNode name="anchor4" moveWith="desTx4">
                        <dgm:alg type="sp"/>
                        <dgm:shape xmlns:r="http://schemas.openxmlformats.org/officeDocument/2006/relationships" r:blip="">
                          <dgm:adjLst/>
                        </dgm:shape>
                      </dgm:layoutNode>
                      <dgm:layoutNode name="backup4" moveWith="desTx4">
                        <dgm:alg type="sp"/>
                        <dgm:shape xmlns:r="http://schemas.openxmlformats.org/officeDocument/2006/relationships" r:blip="">
                          <dgm:adjLst/>
                        </dgm:shape>
                      </dgm:layoutNode>
                      <dgm:layoutNode name="preLine4" styleLbl="parChTrans1D1" moveWith="desTx4">
                        <dgm:alg type="sp"/>
                        <dgm:shape xmlns:r="http://schemas.openxmlformats.org/officeDocument/2006/relationships" type="line" r:blip="">
                          <dgm:adjLst/>
                        </dgm:shape>
                        <dgm:presOf/>
                      </dgm:layoutNode>
                      <dgm:layoutNode name="desTx4" styleLbl="revTx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ect" r:blip="" hideGeom="1">
                          <dgm:adjLst/>
                        </dgm:shape>
                        <dgm:presOf axis="desOrSelf" ptType="node"/>
                        <dgm:constrLst>
                          <dgm:constr type="h" refType="w" fact="0.6"/>
                        </dgm:constrLst>
                        <dgm:ruleLst>
                          <dgm:rule type="primFontSz" val="5" fact="NaN" max="NaN"/>
                        </dgm:ruleLst>
                      </dgm:layoutNode>
                      <dgm:choose name="Name127">
                        <dgm:if name="Name128" axis="root ch" ptType="all node" func="cnt" op="gte" val="5">
                          <dgm:layoutNode name="postLine4" styleLbl="parChTrans1D1" moveWith="desTx4">
                            <dgm:alg type="sp"/>
                            <dgm:shape xmlns:r="http://schemas.openxmlformats.org/officeDocument/2006/relationships" type="line" r:blip="">
                              <dgm:adjLst/>
                            </dgm:shape>
                            <dgm:presOf/>
                          </dgm:layoutNode>
                        </dgm:if>
                        <dgm:else name="Name129"/>
                      </dgm:choose>
                    </dgm:layoutNode>
                  </dgm:forEach>
                  <dgm:choose name="Name130">
                    <dgm:if name="Name131" axis="root ch" ptType="all node" func="cnt" op="gte" val="5">
                      <dgm:forEach name="Name132" axis="self" ptType="parTrans">
                        <dgm:layoutNode name="Name133" styleLbl="parChTrans1D1">
                          <dgm:choose name="Name134">
                            <dgm:if name="Name135" func="var" arg="dir" op="equ" val="norm">
                              <dgm:alg type="conn">
                                <dgm:param type="dim" val="1D"/>
                                <dgm:param type="begPts" val="midL"/>
                                <dgm:param type="srcNode" val="parTx5"/>
                                <dgm:param type="endSty" val="noArr"/>
                                <dgm:param type="dstNode" val="anchor4"/>
                              </dgm:alg>
                            </dgm:if>
                            <dgm:else name="Name136">
                              <dgm:alg type="conn">
                                <dgm:param type="dim" val="1D"/>
                                <dgm:param type="begPts" val="midR"/>
                                <dgm:param type="endSty" val="noArr"/>
                                <dgm:param type="srcNode" val="parTx5"/>
                                <dgm:param type="dstNode" val="anchor4"/>
                              </dgm:alg>
                            </dgm:else>
                          </dgm:choose>
                          <dgm:shape xmlns:r="http://schemas.openxmlformats.org/officeDocument/2006/relationships" type="conn" r:blip="">
                            <dgm:adjLst/>
                          </dgm:shape>
                          <dgm:presOf/>
                          <dgm:constrLst>
                            <dgm:constr type="connDist"/>
                            <dgm:constr type="begPad" refType="connDist" fact="0.11"/>
                            <dgm:constr type="endPad"/>
                          </dgm:constrLst>
                        </dgm:layoutNode>
                      </dgm:forEach>
                    </dgm:if>
                    <dgm:else name="Name137"/>
                  </dgm:choose>
                </dgm:forEach>
              </dgm:layoutNode>
              <dgm:choose name="Name138">
                <dgm:if name="Name139" axis="root ch" ptType="all node" func="cnt" op="gte" val="5">
                  <dgm:layoutNode name="spPost4">
                    <dgm:alg type="sp"/>
                    <dgm:shape xmlns:r="http://schemas.openxmlformats.org/officeDocument/2006/relationships" r:blip="">
                      <dgm:adjLst/>
                    </dgm:shape>
                  </dgm:layoutNode>
                </dgm:if>
                <dgm:else name="Name140"/>
              </dgm:choose>
            </dgm:if>
            <dgm:else name="Name141"/>
          </dgm:choose>
        </dgm:if>
        <dgm:if name="Name142" axis="self" ptType="node" func="pos" op="equ" val="5">
          <dgm:layoutNode name="parTx5" styleLbl="node1">
            <dgm:alg type="tx"/>
            <dgm:shape xmlns:r="http://schemas.openxmlformats.org/officeDocument/2006/relationships" type="ellipse" r:blip="">
              <dgm:adjLst/>
            </dgm:shape>
            <dgm:presOf axis="self" ptType="node"/>
            <dgm:constrLst>
              <dgm:constr type="h" refType="w"/>
              <dgm:constr type="w" refType="h" op="lte"/>
              <dgm:constr type="tMarg"/>
              <dgm:constr type="bMarg"/>
              <dgm:constr type="lMarg"/>
              <dgm:constr type="rMarg"/>
            </dgm:constrLst>
            <dgm:ruleLst>
              <dgm:rule type="primFontSz" val="5" fact="NaN" max="NaN"/>
            </dgm:ruleLst>
          </dgm:layoutNode>
          <dgm:choose name="Name143">
            <dgm:if name="Name144" axis="ch" ptType="node" func="cnt" op="gte" val="1">
              <dgm:layoutNode name="spPre5">
                <dgm:alg type="sp"/>
                <dgm:shape xmlns:r="http://schemas.openxmlformats.org/officeDocument/2006/relationships" r:blip="">
                  <dgm:adjLst/>
                </dgm:shape>
              </dgm:layoutNode>
              <dgm:layoutNode name="chLin5">
                <dgm:alg type="lin">
                  <dgm:param type="linDir" val="fromT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w" for="ch" forName="txAndLines5" refType="w" fact="0.77"/>
                  <dgm:constr type="w" for="ch" forName="top5" refType="w" refFor="ch" refForName="txAndLines5" fact="0.78"/>
                </dgm:constrLst>
                <dgm:forEach name="Name145" axis="ch">
                  <dgm:forEach name="Name146" axis="self" ptType="parTrans">
                    <dgm:layoutNode name="Name147" styleLbl="parChTrans1D1">
                      <dgm:choose name="Name148">
                        <dgm:if name="Name149" func="var" arg="dir" op="equ" val="norm">
                          <dgm:alg type="conn">
                            <dgm:param type="dim" val="1D"/>
                            <dgm:param type="begPts" val="midR"/>
                            <dgm:param type="endSty" val="noArr"/>
                            <dgm:param type="dstNode" val="anchor5"/>
                          </dgm:alg>
                        </dgm:if>
                        <dgm:else name="Name150">
                          <dgm:alg type="conn">
                            <dgm:param type="dim" val="1D"/>
                            <dgm:param type="begPts" val="midL"/>
                            <dgm:param type="endSty" val="noArr"/>
                            <dgm:param type="srcNode" val="parTx5"/>
                            <dgm:param type="dstNode" val="anchor5"/>
                          </dgm:alg>
                        </dgm:else>
                      </dgm:choose>
                      <dgm:shape xmlns:r="http://schemas.openxmlformats.org/officeDocument/2006/relationships" type="conn" r:blip="">
                        <dgm:adjLst/>
                      </dgm:shape>
                      <dgm:presOf/>
                      <dgm:constrLst>
                        <dgm:constr type="connDist"/>
                        <dgm:constr type="begPad" refType="connDist" fact="0.11"/>
                        <dgm:constr type="endPad"/>
                      </dgm:constrLst>
                    </dgm:layoutNode>
                  </dgm:forEach>
                  <dgm:forEach name="Name151" axis="self" ptType="node">
                    <dgm:choose name="Name152">
                      <dgm:if name="Name153" axis="par ch" ptType="node node" func="cnt" op="equ" val="1">
                        <dgm:layoutNode name="top5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constrLst>
                            <dgm:constr type="h" refType="w" fact="0.6"/>
                          </dgm:constrLst>
                        </dgm:layoutNode>
                      </dgm:if>
                      <dgm:else name="Name154"/>
                    </dgm:choose>
                    <dgm:layoutNode name="txAndLines5">
                      <dgm:choose name="Name155">
                        <dgm:if name="Name156" func="var" arg="dir" op="equ" val="norm">
                          <dgm:alg type="lin"/>
                        </dgm:if>
                        <dgm:else name="Name157">
                          <dgm:alg type="lin">
                            <dgm:param type="linDir" val="from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hoose name="Name158">
                        <dgm:if name="Name159" axis="root ch" ptType="all node" func="cnt" op="gte" val="6">
                          <dgm:constrLst>
                            <dgm:constr type="w" for="ch" forName="anchor5" refType="w"/>
                            <dgm:constr type="w" for="ch" forName="backup5" refType="w" fact="-1"/>
                            <dgm:constr type="w" for="ch" forName="preLine5" refType="w" fact="0.11"/>
                            <dgm:constr type="w" for="ch" forName="desTx5" refType="w" fact="0.78"/>
                            <dgm:constr type="w" for="ch" forName="postLine5" refType="w" fact="0.11"/>
                          </dgm:constrLst>
                        </dgm:if>
                        <dgm:else name="Name160">
                          <dgm:constrLst>
                            <dgm:constr type="w" for="ch" forName="anchor5" refType="w" fact="0.89"/>
                            <dgm:constr type="w" for="ch" forName="backup5" refType="w" fact="-0.89"/>
                            <dgm:constr type="w" for="ch" forName="preLine5" refType="w" fact="0.11"/>
                            <dgm:constr type="w" for="ch" forName="desTx5" refType="w" fact="0.78"/>
                          </dgm:constrLst>
                        </dgm:else>
                      </dgm:choose>
                      <dgm:layoutNode name="anchor5" moveWith="desTx5">
                        <dgm:alg type="sp"/>
                        <dgm:shape xmlns:r="http://schemas.openxmlformats.org/officeDocument/2006/relationships" r:blip="">
                          <dgm:adjLst/>
                        </dgm:shape>
                      </dgm:layoutNode>
                      <dgm:layoutNode name="backup5" moveWith="desTx5">
                        <dgm:alg type="sp"/>
                        <dgm:shape xmlns:r="http://schemas.openxmlformats.org/officeDocument/2006/relationships" r:blip="">
                          <dgm:adjLst/>
                        </dgm:shape>
                      </dgm:layoutNode>
                      <dgm:layoutNode name="preLine5" styleLbl="parChTrans1D1" moveWith="desTx5">
                        <dgm:alg type="sp"/>
                        <dgm:shape xmlns:r="http://schemas.openxmlformats.org/officeDocument/2006/relationships" type="line" r:blip="">
                          <dgm:adjLst/>
                        </dgm:shape>
                        <dgm:presOf/>
                      </dgm:layoutNode>
                      <dgm:layoutNode name="desTx5" styleLbl="revTx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ect" r:blip="" hideGeom="1">
                          <dgm:adjLst/>
                        </dgm:shape>
                        <dgm:presOf axis="desOrSelf" ptType="node"/>
                        <dgm:constrLst>
                          <dgm:constr type="h" refType="w" fact="0.6"/>
                        </dgm:constrLst>
                        <dgm:ruleLst>
                          <dgm:rule type="primFontSz" val="5" fact="NaN" max="NaN"/>
                        </dgm:ruleLst>
                      </dgm:layoutNode>
                      <dgm:choose name="Name161">
                        <dgm:if name="Name162" axis="root ch" ptType="all node" func="cnt" op="gte" val="6">
                          <dgm:layoutNode name="postLine5" styleLbl="parChTrans1D1" moveWith="desTx5">
                            <dgm:alg type="sp"/>
                            <dgm:shape xmlns:r="http://schemas.openxmlformats.org/officeDocument/2006/relationships" type="line" r:blip="">
                              <dgm:adjLst/>
                            </dgm:shape>
                            <dgm:presOf/>
                          </dgm:layoutNode>
                        </dgm:if>
                        <dgm:else name="Name163"/>
                      </dgm:choose>
                    </dgm:layoutNode>
                  </dgm:forEach>
                  <dgm:choose name="Name164">
                    <dgm:if name="Name165" axis="root ch" ptType="all node" func="cnt" op="gte" val="6">
                      <dgm:forEach name="Name166" axis="self" ptType="parTrans">
                        <dgm:layoutNode name="Name167" styleLbl="parChTrans1D1">
                          <dgm:choose name="Name168">
                            <dgm:if name="Name169" func="var" arg="dir" op="equ" val="norm">
                              <dgm:alg type="conn">
                                <dgm:param type="dim" val="1D"/>
                                <dgm:param type="begPts" val="midL"/>
                                <dgm:param type="srcNode" val="parTx6"/>
                                <dgm:param type="endSty" val="noArr"/>
                                <dgm:param type="dstNode" val="anchor5"/>
                              </dgm:alg>
                            </dgm:if>
                            <dgm:else name="Name170">
                              <dgm:alg type="conn">
                                <dgm:param type="dim" val="1D"/>
                                <dgm:param type="begPts" val="midR"/>
                                <dgm:param type="endSty" val="noArr"/>
                                <dgm:param type="srcNode" val="parTx6"/>
                                <dgm:param type="dstNode" val="anchor5"/>
                              </dgm:alg>
                            </dgm:else>
                          </dgm:choose>
                          <dgm:shape xmlns:r="http://schemas.openxmlformats.org/officeDocument/2006/relationships" type="conn" r:blip="">
                            <dgm:adjLst/>
                          </dgm:shape>
                          <dgm:presOf/>
                          <dgm:constrLst>
                            <dgm:constr type="connDist"/>
                            <dgm:constr type="begPad" refType="connDist" fact="0.11"/>
                            <dgm:constr type="endPad"/>
                          </dgm:constrLst>
                        </dgm:layoutNode>
                      </dgm:forEach>
                    </dgm:if>
                    <dgm:else name="Name171"/>
                  </dgm:choose>
                </dgm:forEach>
              </dgm:layoutNode>
              <dgm:choose name="Name172">
                <dgm:if name="Name173" axis="root ch" ptType="all node" func="cnt" op="gte" val="6">
                  <dgm:layoutNode name="spPost5">
                    <dgm:alg type="sp"/>
                    <dgm:shape xmlns:r="http://schemas.openxmlformats.org/officeDocument/2006/relationships" r:blip="">
                      <dgm:adjLst/>
                    </dgm:shape>
                  </dgm:layoutNode>
                </dgm:if>
                <dgm:else name="Name174"/>
              </dgm:choose>
            </dgm:if>
            <dgm:else name="Name175"/>
          </dgm:choose>
        </dgm:if>
        <dgm:if name="Name176" axis="self" ptType="node" func="pos" op="equ" val="6">
          <dgm:layoutNode name="parTx6" styleLbl="node1">
            <dgm:alg type="tx"/>
            <dgm:shape xmlns:r="http://schemas.openxmlformats.org/officeDocument/2006/relationships" type="ellipse" r:blip="">
              <dgm:adjLst/>
            </dgm:shape>
            <dgm:presOf axis="self" ptType="node"/>
            <dgm:constrLst>
              <dgm:constr type="h" refType="w"/>
              <dgm:constr type="w" refType="h" op="lte"/>
              <dgm:constr type="tMarg"/>
              <dgm:constr type="bMarg"/>
              <dgm:constr type="lMarg"/>
              <dgm:constr type="rMarg"/>
            </dgm:constrLst>
            <dgm:ruleLst>
              <dgm:rule type="primFontSz" val="5" fact="NaN" max="NaN"/>
            </dgm:ruleLst>
          </dgm:layoutNode>
          <dgm:choose name="Name177">
            <dgm:if name="Name178" axis="ch" ptType="node" func="cnt" op="gte" val="1">
              <dgm:layoutNode name="spPre6">
                <dgm:alg type="sp"/>
                <dgm:shape xmlns:r="http://schemas.openxmlformats.org/officeDocument/2006/relationships" r:blip="">
                  <dgm:adjLst/>
                </dgm:shape>
              </dgm:layoutNode>
              <dgm:layoutNode name="chLin6">
                <dgm:alg type="lin">
                  <dgm:param type="linDir" val="fromT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w" for="ch" forName="txAndLines6" refType="w" fact="0.77"/>
                  <dgm:constr type="w" for="ch" forName="top6" refType="w" refFor="ch" refForName="txAndLines6" fact="0.78"/>
                </dgm:constrLst>
                <dgm:forEach name="Name179" axis="ch">
                  <dgm:forEach name="Name180" axis="self" ptType="parTrans">
                    <dgm:layoutNode name="Name181" styleLbl="parChTrans1D1">
                      <dgm:choose name="Name182">
                        <dgm:if name="Name183" func="var" arg="dir" op="equ" val="norm">
                          <dgm:alg type="conn">
                            <dgm:param type="dim" val="1D"/>
                            <dgm:param type="begPts" val="midR"/>
                            <dgm:param type="endSty" val="noArr"/>
                            <dgm:param type="dstNode" val="anchor6"/>
                          </dgm:alg>
                        </dgm:if>
                        <dgm:else name="Name184">
                          <dgm:alg type="conn">
                            <dgm:param type="dim" val="1D"/>
                            <dgm:param type="begPts" val="midL"/>
                            <dgm:param type="endSty" val="noArr"/>
                            <dgm:param type="srcNode" val="parTx6"/>
                            <dgm:param type="dstNode" val="anchor6"/>
                          </dgm:alg>
                        </dgm:else>
                      </dgm:choose>
                      <dgm:shape xmlns:r="http://schemas.openxmlformats.org/officeDocument/2006/relationships" type="conn" r:blip="">
                        <dgm:adjLst/>
                      </dgm:shape>
                      <dgm:presOf/>
                      <dgm:constrLst>
                        <dgm:constr type="connDist"/>
                        <dgm:constr type="begPad" refType="connDist" fact="0.11"/>
                        <dgm:constr type="endPad"/>
                      </dgm:constrLst>
                    </dgm:layoutNode>
                  </dgm:forEach>
                  <dgm:forEach name="Name185" axis="self" ptType="node">
                    <dgm:choose name="Name186">
                      <dgm:if name="Name187" axis="par ch" ptType="node node" func="cnt" op="equ" val="1">
                        <dgm:layoutNode name="top6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constrLst>
                            <dgm:constr type="h" refType="w" fact="0.6"/>
                          </dgm:constrLst>
                        </dgm:layoutNode>
                      </dgm:if>
                      <dgm:else name="Name188"/>
                    </dgm:choose>
                    <dgm:layoutNode name="txAndLines6">
                      <dgm:choose name="Name189">
                        <dgm:if name="Name190" func="var" arg="dir" op="equ" val="norm">
                          <dgm:alg type="lin"/>
                        </dgm:if>
                        <dgm:else name="Name191">
                          <dgm:alg type="lin">
                            <dgm:param type="linDir" val="from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hoose name="Name192">
                        <dgm:if name="Name193" axis="root ch" ptType="all node" func="cnt" op="gte" val="7">
                          <dgm:constrLst>
                            <dgm:constr type="w" for="ch" forName="anchor6" refType="w"/>
                            <dgm:constr type="w" for="ch" forName="backup6" refType="w" fact="-1"/>
                            <dgm:constr type="w" for="ch" forName="preLine6" refType="w" fact="0.11"/>
                            <dgm:constr type="w" for="ch" forName="desTx6" refType="w" fact="0.78"/>
                            <dgm:constr type="w" for="ch" forName="postLine6" refType="w" fact="0.11"/>
                          </dgm:constrLst>
                        </dgm:if>
                        <dgm:else name="Name194">
                          <dgm:constrLst>
                            <dgm:constr type="w" for="ch" forName="anchor6" refType="w" fact="0.89"/>
                            <dgm:constr type="w" for="ch" forName="backup6" refType="w" fact="-0.89"/>
                            <dgm:constr type="w" for="ch" forName="preLine6" refType="w" fact="0.11"/>
                            <dgm:constr type="w" for="ch" forName="desTx6" refType="w" fact="0.78"/>
                          </dgm:constrLst>
                        </dgm:else>
                      </dgm:choose>
                      <dgm:layoutNode name="anchor6" moveWith="desTx6">
                        <dgm:alg type="sp"/>
                        <dgm:shape xmlns:r="http://schemas.openxmlformats.org/officeDocument/2006/relationships" r:blip="">
                          <dgm:adjLst/>
                        </dgm:shape>
                      </dgm:layoutNode>
                      <dgm:layoutNode name="backup6" moveWith="desTx6">
                        <dgm:alg type="sp"/>
                        <dgm:shape xmlns:r="http://schemas.openxmlformats.org/officeDocument/2006/relationships" r:blip="">
                          <dgm:adjLst/>
                        </dgm:shape>
                      </dgm:layoutNode>
                      <dgm:layoutNode name="preLine6" styleLbl="parChTrans1D1" moveWith="desTx6">
                        <dgm:alg type="sp"/>
                        <dgm:shape xmlns:r="http://schemas.openxmlformats.org/officeDocument/2006/relationships" type="line" r:blip="">
                          <dgm:adjLst/>
                        </dgm:shape>
                        <dgm:presOf/>
                      </dgm:layoutNode>
                      <dgm:layoutNode name="desTx6" styleLbl="revTx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ect" r:blip="" hideGeom="1">
                          <dgm:adjLst/>
                        </dgm:shape>
                        <dgm:presOf axis="desOrSelf" ptType="node"/>
                        <dgm:constrLst>
                          <dgm:constr type="h" refType="w" fact="0.6"/>
                        </dgm:constrLst>
                        <dgm:ruleLst>
                          <dgm:rule type="primFontSz" val="5" fact="NaN" max="NaN"/>
                        </dgm:ruleLst>
                      </dgm:layoutNode>
                      <dgm:choose name="Name195">
                        <dgm:if name="Name196" axis="root ch" ptType="all node" func="cnt" op="gte" val="7">
                          <dgm:layoutNode name="postLine6" styleLbl="parChTrans1D1" moveWith="desTx6">
                            <dgm:alg type="sp"/>
                            <dgm:shape xmlns:r="http://schemas.openxmlformats.org/officeDocument/2006/relationships" type="line" r:blip="">
                              <dgm:adjLst/>
                            </dgm:shape>
                            <dgm:presOf/>
                          </dgm:layoutNode>
                        </dgm:if>
                        <dgm:else name="Name197"/>
                      </dgm:choose>
                    </dgm:layoutNode>
                  </dgm:forEach>
                  <dgm:choose name="Name198">
                    <dgm:if name="Name199" axis="root ch" ptType="all node" func="cnt" op="gte" val="7">
                      <dgm:forEach name="Name200" axis="self" ptType="parTrans">
                        <dgm:layoutNode name="Name201" styleLbl="parChTrans1D1">
                          <dgm:choose name="Name202">
                            <dgm:if name="Name203" func="var" arg="dir" op="equ" val="norm">
                              <dgm:alg type="conn">
                                <dgm:param type="dim" val="1D"/>
                                <dgm:param type="begPts" val="midL"/>
                                <dgm:param type="srcNode" val="parTx7"/>
                                <dgm:param type="endSty" val="noArr"/>
                                <dgm:param type="dstNode" val="anchor6"/>
                              </dgm:alg>
                            </dgm:if>
                            <dgm:else name="Name204">
                              <dgm:alg type="conn">
                                <dgm:param type="dim" val="1D"/>
                                <dgm:param type="begPts" val="midR"/>
                                <dgm:param type="endSty" val="noArr"/>
                                <dgm:param type="srcNode" val="parTx7"/>
                                <dgm:param type="dstNode" val="anchor6"/>
                              </dgm:alg>
                            </dgm:else>
                          </dgm:choose>
                          <dgm:shape xmlns:r="http://schemas.openxmlformats.org/officeDocument/2006/relationships" type="conn" r:blip="">
                            <dgm:adjLst/>
                          </dgm:shape>
                          <dgm:presOf/>
                          <dgm:constrLst>
                            <dgm:constr type="connDist"/>
                            <dgm:constr type="begPad" refType="connDist" fact="0.11"/>
                            <dgm:constr type="endPad"/>
                          </dgm:constrLst>
                        </dgm:layoutNode>
                      </dgm:forEach>
                    </dgm:if>
                    <dgm:else name="Name205"/>
                  </dgm:choose>
                </dgm:forEach>
              </dgm:layoutNode>
              <dgm:choose name="Name206">
                <dgm:if name="Name207" axis="root ch" ptType="all node" func="cnt" op="gte" val="7">
                  <dgm:layoutNode name="spPost6">
                    <dgm:alg type="sp"/>
                    <dgm:shape xmlns:r="http://schemas.openxmlformats.org/officeDocument/2006/relationships" r:blip="">
                      <dgm:adjLst/>
                    </dgm:shape>
                  </dgm:layoutNode>
                </dgm:if>
                <dgm:else name="Name208"/>
              </dgm:choose>
            </dgm:if>
            <dgm:else name="Name209"/>
          </dgm:choose>
        </dgm:if>
        <dgm:if name="Name210" axis="self" ptType="node" func="pos" op="equ" val="7">
          <dgm:layoutNode name="parTx7" styleLbl="node1">
            <dgm:alg type="tx"/>
            <dgm:shape xmlns:r="http://schemas.openxmlformats.org/officeDocument/2006/relationships" type="ellipse" r:blip="">
              <dgm:adjLst/>
            </dgm:shape>
            <dgm:presOf axis="self" ptType="node"/>
            <dgm:constrLst>
              <dgm:constr type="h" refType="w"/>
              <dgm:constr type="w" refType="h" op="lte"/>
              <dgm:constr type="tMarg"/>
              <dgm:constr type="bMarg"/>
              <dgm:constr type="lMarg"/>
              <dgm:constr type="rMarg"/>
            </dgm:constrLst>
            <dgm:ruleLst>
              <dgm:rule type="primFontSz" val="5" fact="NaN" max="NaN"/>
            </dgm:ruleLst>
          </dgm:layoutNode>
          <dgm:choose name="Name211">
            <dgm:if name="Name212" axis="ch" ptType="node" func="cnt" op="gte" val="1">
              <dgm:layoutNode name="spPre7">
                <dgm:alg type="sp"/>
                <dgm:shape xmlns:r="http://schemas.openxmlformats.org/officeDocument/2006/relationships" r:blip="">
                  <dgm:adjLst/>
                </dgm:shape>
              </dgm:layoutNode>
              <dgm:layoutNode name="chLin7">
                <dgm:alg type="lin">
                  <dgm:param type="linDir" val="fromT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w" for="ch" forName="txAndLines7" refType="w" fact="0.77"/>
                  <dgm:constr type="w" for="ch" forName="top7" refType="w" refFor="ch" refForName="txAndLines7" fact="0.78"/>
                </dgm:constrLst>
                <dgm:forEach name="Name213" axis="ch">
                  <dgm:forEach name="Name214" axis="self" ptType="parTrans">
                    <dgm:layoutNode name="Name215" styleLbl="parChTrans1D1">
                      <dgm:choose name="Name216">
                        <dgm:if name="Name217" func="var" arg="dir" op="equ" val="norm">
                          <dgm:alg type="conn">
                            <dgm:param type="dim" val="1D"/>
                            <dgm:param type="begPts" val="midR"/>
                            <dgm:param type="endSty" val="noArr"/>
                            <dgm:param type="dstNode" val="anchor7"/>
                          </dgm:alg>
                        </dgm:if>
                        <dgm:else name="Name218">
                          <dgm:alg type="conn">
                            <dgm:param type="dim" val="1D"/>
                            <dgm:param type="begPts" val="midL"/>
                            <dgm:param type="endSty" val="noArr"/>
                            <dgm:param type="srcNode" val="parTx7"/>
                            <dgm:param type="dstNode" val="anchor7"/>
                          </dgm:alg>
                        </dgm:else>
                      </dgm:choose>
                      <dgm:shape xmlns:r="http://schemas.openxmlformats.org/officeDocument/2006/relationships" type="conn" r:blip="">
                        <dgm:adjLst/>
                      </dgm:shape>
                      <dgm:presOf/>
                      <dgm:constrLst>
                        <dgm:constr type="connDist"/>
                        <dgm:constr type="begPad" refType="connDist" fact="0.11"/>
                        <dgm:constr type="endPad"/>
                      </dgm:constrLst>
                    </dgm:layoutNode>
                  </dgm:forEach>
                  <dgm:forEach name="Name219" axis="self" ptType="node">
                    <dgm:choose name="Name220">
                      <dgm:if name="Name221" axis="par ch" ptType="node node" func="cnt" op="equ" val="1">
                        <dgm:layoutNode name="top7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constrLst>
                            <dgm:constr type="h" refType="w" fact="0.6"/>
                          </dgm:constrLst>
                        </dgm:layoutNode>
                      </dgm:if>
                      <dgm:else name="Name222"/>
                    </dgm:choose>
                    <dgm:layoutNode name="txAndLines7">
                      <dgm:choose name="Name223">
                        <dgm:if name="Name224" func="var" arg="dir" op="equ" val="norm">
                          <dgm:alg type="lin"/>
                        </dgm:if>
                        <dgm:else name="Name225">
                          <dgm:alg type="lin">
                            <dgm:param type="linDir" val="from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>
                        <dgm:constr type="w" for="ch" forName="anchor7" refType="w" fact="0.89"/>
                        <dgm:constr type="w" for="ch" forName="backup7" refType="w" fact="-0.89"/>
                        <dgm:constr type="w" for="ch" forName="preLine7" refType="w" fact="0.11"/>
                        <dgm:constr type="w" for="ch" forName="desTx7" refType="w" fact="0.78"/>
                      </dgm:constrLst>
                      <dgm:layoutNode name="anchor7" moveWith="desTx7">
                        <dgm:alg type="sp"/>
                        <dgm:shape xmlns:r="http://schemas.openxmlformats.org/officeDocument/2006/relationships" r:blip="">
                          <dgm:adjLst/>
                        </dgm:shape>
                      </dgm:layoutNode>
                      <dgm:layoutNode name="backup7" moveWith="desTx7">
                        <dgm:alg type="sp"/>
                        <dgm:shape xmlns:r="http://schemas.openxmlformats.org/officeDocument/2006/relationships" r:blip="">
                          <dgm:adjLst/>
                        </dgm:shape>
                      </dgm:layoutNode>
                      <dgm:layoutNode name="preLine7" styleLbl="parChTrans1D1" moveWith="desTx7">
                        <dgm:alg type="sp"/>
                        <dgm:shape xmlns:r="http://schemas.openxmlformats.org/officeDocument/2006/relationships" type="line" r:blip="">
                          <dgm:adjLst/>
                        </dgm:shape>
                        <dgm:presOf/>
                      </dgm:layoutNode>
                      <dgm:layoutNode name="desTx7" styleLbl="revTx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ect" r:blip="" hideGeom="1">
                          <dgm:adjLst/>
                        </dgm:shape>
                        <dgm:presOf axis="desOrSelf" ptType="node"/>
                        <dgm:constrLst>
                          <dgm:constr type="h" refType="w" fact="0.6"/>
                        </dgm:constrLst>
                        <dgm:ruleLst>
                          <dgm:rule type="primFontSz" val="5" fact="NaN" max="NaN"/>
                        </dgm:ruleLst>
                      </dgm:layoutNode>
                    </dgm:layoutNode>
                  </dgm:forEach>
                </dgm:forEach>
              </dgm:layoutNode>
            </dgm:if>
            <dgm:else name="Name226"/>
          </dgm:choose>
        </dgm:if>
        <dgm:else name="Name227"/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hList9">
  <dgm:title val=""/>
  <dgm:desc val=""/>
  <dgm:catLst>
    <dgm:cat type="list" pri="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3" srcId="0" destId="1" srcOrd="0" destOrd="0"/>
        <dgm:cxn modelId="4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1" destId="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2"/>
        <dgm:pt modelId="21"/>
        <dgm:pt modelId="22"/>
        <dgm:pt modelId="23"/>
        <dgm:pt modelId="24"/>
        <dgm:pt modelId="3"/>
        <dgm:pt modelId="31"/>
        <dgm:pt modelId="32"/>
        <dgm:pt modelId="33"/>
        <dgm:pt modelId="34"/>
      </dgm:ptLst>
      <dgm:cxnLst>
        <dgm:cxn modelId="4" srcId="0" destId="1" srcOrd="0" destOrd="0"/>
        <dgm:cxn modelId="5" srcId="0" destId="2" srcOrd="1" destOrd="0"/>
        <dgm:cxn modelId="6" srcId="0" destId="3" srcOrd="1" destOrd="0"/>
        <dgm:cxn modelId="15" srcId="1" destId="11" srcOrd="0" destOrd="0"/>
        <dgm:cxn modelId="16" srcId="1" destId="12" srcOrd="0" destOrd="0"/>
        <dgm:cxn modelId="17" srcId="1" destId="13" srcOrd="0" destOrd="0"/>
        <dgm:cxn modelId="18" srcId="1" destId="14" srcOrd="0" destOrd="0"/>
        <dgm:cxn modelId="25" srcId="2" destId="21" srcOrd="0" destOrd="0"/>
        <dgm:cxn modelId="26" srcId="2" destId="22" srcOrd="0" destOrd="0"/>
        <dgm:cxn modelId="27" srcId="2" destId="23" srcOrd="0" destOrd="0"/>
        <dgm:cxn modelId="28" srcId="2" destId="24" srcOrd="0" destOrd="0"/>
        <dgm:cxn modelId="35" srcId="3" destId="31" srcOrd="0" destOrd="0"/>
        <dgm:cxn modelId="36" srcId="3" destId="32" srcOrd="0" destOrd="0"/>
        <dgm:cxn modelId="37" srcId="3" destId="33" srcOrd="0" destOrd="0"/>
        <dgm:cxn modelId="38" srcId="3" destId="34" srcOrd="0" destOrd="0"/>
      </dgm:cxnLst>
      <dgm:bg/>
      <dgm:whole/>
    </dgm:dataModel>
  </dgm:clrData>
  <dgm:layoutNode name="list">
    <dgm:varLst>
      <dgm:dir/>
      <dgm:animLvl val="lvl"/>
    </dgm:varLst>
    <dgm:choose name="Name0">
      <dgm:if name="Name1" func="var" arg="dir" op="equ" val="norm">
        <dgm:alg type="lin">
          <dgm:param type="linDir" val="fromL"/>
          <dgm:param type="fallback" val="2D"/>
          <dgm:param type="nodeVertAlign" val="t"/>
        </dgm:alg>
      </dgm:if>
      <dgm:else name="Name2">
        <dgm:alg type="lin">
          <dgm:param type="linDir" val="fromR"/>
          <dgm:param type="fallback" val="2D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ircle" refType="w" fact="0.5"/>
      <dgm:constr type="w" for="ch" forName="vertFlow" refType="w" fact="0.75"/>
      <dgm:constr type="h" for="des" forName="firstComp" refType="w" refFor="ch" refForName="vertFlow" fact="0.667"/>
      <dgm:constr type="h" for="des" forName="comp" refType="h" refFor="des" refForName="firstComp" op="equ"/>
      <dgm:constr type="h" for="des" forName="topSpace" refType="w" refFor="ch" refForName="circle" op="equ" fact="0.4"/>
      <dgm:constr type="w" for="ch" forName="posSpace" refType="w" fact="0.4"/>
      <dgm:constr type="w" for="ch" forName="negSpace" refType="w" fact="-1.15"/>
      <dgm:constr type="w" for="ch" forName="transSpace" refType="w" fact="0.75"/>
      <dgm:constr type="primFontSz" for="ch" forName="circle" op="equ" val="65"/>
      <dgm:constr type="primFontSz" for="des" forName="firstChildTx" val="65"/>
      <dgm:constr type="primFontSz" for="des" forName="childTx" refType="primFontSz" refFor="des" refForName="firstChildTx" op="equ"/>
    </dgm:constrLst>
    <dgm:ruleLst/>
    <dgm:forEach name="Name3" axis="ch" ptType="node">
      <dgm:layoutNode name="pos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vertFlow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firstComp" refType="w"/>
          <dgm:constr type="w" for="ch" forName="comp" refType="w"/>
        </dgm:constrLst>
        <dgm:ruleLst/>
        <dgm:layoutNode name="top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firstComp">
          <dgm:alg type="composite"/>
          <dgm:shape xmlns:r="http://schemas.openxmlformats.org/officeDocument/2006/relationships" r:blip="">
            <dgm:adjLst/>
          </dgm:shape>
          <dgm:presOf/>
          <dgm:choose name="Name4">
            <dgm:if name="Name5" func="var" arg="dir" op="equ" val="norm">
              <dgm:constrLst>
                <dgm:constr type="l" for="ch" forName="firstChild"/>
                <dgm:constr type="t" for="ch" forName="firstChild"/>
                <dgm:constr type="w" for="ch" forName="firstChild" refType="w"/>
                <dgm:constr type="h" for="ch" forName="firstChild" refType="h"/>
                <dgm:constr type="l" for="ch" forName="firstChildTx" refType="w" fact="0.16"/>
                <dgm:constr type="r" for="ch" forName="firstChildTx" refType="w"/>
                <dgm:constr type="h" for="ch" forName="firstChildTx" refFor="ch" refForName="firstChild" op="equ"/>
              </dgm:constrLst>
            </dgm:if>
            <dgm:else name="Name6">
              <dgm:constrLst>
                <dgm:constr type="l" for="ch" forName="firstChild"/>
                <dgm:constr type="t" for="ch" forName="firstChild"/>
                <dgm:constr type="w" for="ch" forName="firstChild" refType="w"/>
                <dgm:constr type="h" for="ch" forName="firstChild" refType="h"/>
                <dgm:constr type="l" for="ch" forName="firstChildTx"/>
                <dgm:constr type="r" for="ch" forName="firstChildTx" refType="w" fact="0.825"/>
                <dgm:constr type="h" for="ch" forName="firstChildTx" refFor="ch" refForName="firstChild" op="equ"/>
              </dgm:constrLst>
            </dgm:else>
          </dgm:choose>
          <dgm:ruleLst/>
          <dgm:layoutNode name="firstChild" styleLbl="bgAccFollowNode1">
            <dgm:alg type="sp"/>
            <dgm:shape xmlns:r="http://schemas.openxmlformats.org/officeDocument/2006/relationships" type="rect" r:blip="">
              <dgm:adjLst/>
            </dgm:shape>
            <dgm:presOf axis="ch desOrSelf" ptType="node node" cnt="1 0"/>
            <dgm:constrLst/>
            <dgm:ruleLst/>
          </dgm:layoutNode>
          <dgm:layoutNode name="firstChildTx" styleLbl="bgAccFollowNode1">
            <dgm:varLst>
              <dgm:bulletEnabled val="1"/>
            </dgm:varLst>
            <dgm:alg type="tx">
              <dgm:param type="parTxLTRAlign" val="l"/>
            </dgm:alg>
            <dgm:shape xmlns:r="http://schemas.openxmlformats.org/officeDocument/2006/relationships" type="rect" r:blip="" hideGeom="1">
              <dgm:adjLst/>
            </dgm:shape>
            <dgm:presOf axis="ch desOrSelf" ptType="node node" cnt="1 0"/>
            <dgm:choose name="Name7">
              <dgm:if name="Name8" func="var" arg="dir" op="equ" val="norm">
                <dgm:constrLst>
                  <dgm:constr type="primFontSz" val="65"/>
                  <dgm:constr type="lMarg"/>
                </dgm:constrLst>
              </dgm:if>
              <dgm:else name="Name9">
                <dgm:constrLst>
                  <dgm:constr type="primFontSz" val="65"/>
                  <dgm:constr type="rMarg"/>
                </dgm:constrLst>
              </dgm:else>
            </dgm:choose>
            <dgm:ruleLst>
              <dgm:rule type="primFontSz" val="5" fact="NaN" max="NaN"/>
            </dgm:ruleLst>
          </dgm:layoutNode>
        </dgm:layoutNode>
        <dgm:forEach name="Name10" axis="ch" ptType="node" st="2">
          <dgm:layoutNode name="comp">
            <dgm:alg type="composite"/>
            <dgm:shape xmlns:r="http://schemas.openxmlformats.org/officeDocument/2006/relationships" r:blip="">
              <dgm:adjLst/>
            </dgm:shape>
            <dgm:presOf/>
            <dgm:choose name="Name11">
              <dgm:if name="Name12" func="var" arg="dir" op="equ" val="norm">
                <dgm:constrLst>
                  <dgm:constr type="l" for="ch" forName="child"/>
                  <dgm:constr type="t" for="ch" forName="child"/>
                  <dgm:constr type="w" for="ch" forName="child" refType="w"/>
                  <dgm:constr type="h" for="ch" forName="child" refType="h"/>
                  <dgm:constr type="l" for="ch" forName="childTx" refType="w" fact="0.16"/>
                  <dgm:constr type="r" for="ch" forName="childTx" refType="w"/>
                  <dgm:constr type="h" for="ch" forName="childTx" refFor="ch" refForName="child" op="equ"/>
                </dgm:constrLst>
              </dgm:if>
              <dgm:else name="Name13">
                <dgm:constrLst>
                  <dgm:constr type="l" for="ch" forName="child"/>
                  <dgm:constr type="t" for="ch" forName="child"/>
                  <dgm:constr type="w" for="ch" forName="child" refType="w"/>
                  <dgm:constr type="h" for="ch" forName="child" refType="h"/>
                  <dgm:constr type="l" for="ch" forName="childTx"/>
                  <dgm:constr type="r" for="ch" forName="childTx" refType="w" fact="0.825"/>
                  <dgm:constr type="h" for="ch" forName="childTx" refFor="ch" refForName="child" op="equ"/>
                </dgm:constrLst>
              </dgm:else>
            </dgm:choose>
            <dgm:ruleLst/>
            <dgm:layoutNode name="child" styleLbl="bgAccFollowNode1">
              <dgm:alg type="sp"/>
              <dgm:shape xmlns:r="http://schemas.openxmlformats.org/officeDocument/2006/relationships" type="rect" r:blip="">
                <dgm:adjLst/>
              </dgm:shape>
              <dgm:presOf axis="desOrSelf" ptType="node"/>
              <dgm:constrLst/>
              <dgm:ruleLst/>
            </dgm:layoutNode>
            <dgm:layoutNode name="childTx" styleLbl="bgAccFollowNode1">
              <dgm:varLst>
                <dgm:bulletEnabled val="1"/>
              </dgm:varLst>
              <dgm:alg type="tx">
                <dgm:param type="parTxLTRAlign" val="l"/>
              </dgm:alg>
              <dgm:shape xmlns:r="http://schemas.openxmlformats.org/officeDocument/2006/relationships" type="rect" r:blip="" hideGeom="1">
                <dgm:adjLst/>
              </dgm:shape>
              <dgm:presOf axis="desOrSelf" ptType="node"/>
              <dgm:choose name="Name14">
                <dgm:if name="Name15" func="var" arg="dir" op="equ" val="norm">
                  <dgm:constrLst>
                    <dgm:constr type="primFontSz" val="65"/>
                    <dgm:constr type="lMarg"/>
                  </dgm:constrLst>
                </dgm:if>
                <dgm:else name="Name16">
                  <dgm:constrLst>
                    <dgm:constr type="primFontSz" val="65"/>
                    <dgm:constr type="rMarg"/>
                  </dgm:constrLst>
                </dgm:else>
              </dgm:choose>
              <dgm:ruleLst>
                <dgm:rule type="primFontSz" val="5" fact="NaN" max="NaN"/>
              </dgm:ruleLst>
            </dgm:layoutNode>
          </dgm:layoutNode>
        </dgm:forEach>
      </dgm:layoutNode>
      <dgm:layoutNode name="neg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ircle" styleLbl="node1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lMarg"/>
          <dgm:constr type="rMarg"/>
          <dgm:constr type="tMarg"/>
          <dgm:constr type="bMarg"/>
          <dgm:constr type="h" refType="w"/>
        </dgm:constrLst>
        <dgm:ruleLst>
          <dgm:rule type="primFontSz" val="5" fact="NaN" max="NaN"/>
        </dgm:ruleLst>
      </dgm:layoutNode>
      <dgm:forEach name="Name17" axis="followSib" ptType="sibTrans" cnt="1">
        <dgm:layoutNode name="trans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8/layout/RadialCluster">
  <dgm:title val=""/>
  <dgm:desc val=""/>
  <dgm:catLst>
    <dgm:cat type="relationship" pri="19500"/>
    <dgm:cat type="cycle" pri="1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chMax val="1"/>
      <dgm:chPref val="1"/>
      <dgm:dir/>
      <dgm:animOne val="branch"/>
      <dgm:animLvl val="lvl"/>
    </dgm:varLst>
    <dgm:alg type="composite">
      <dgm:param type="ar" val="1.00"/>
    </dgm:alg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 ch" ptType="node node" cnt="1 0" func="cnt" op="equ" val="1">
            <dgm:constrLst>
              <dgm:constr type="l" for="ch" forName="textCenter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r" for="ch" forName="cycle_1" refType="w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5" axis="ch ch" ptType="node node" cnt="1 0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6" axis="ch ch" ptType="node node" cnt="1 0" func="cnt" op="equ" val="3">
            <dgm:choose name="Name7">
              <dgm:if name="Name8" axis="ch ch ch" ptType="node node node" st="1 2 0" cnt="1 1 0" func="cnt" op="equ" val="1">
                <dgm:choose name="Name9">
                  <dgm:if name="Name10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12">
                <dgm:choose name="Name13">
                  <dgm:if name="Name14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5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16" axis="ch ch" ptType="node node" cnt="1 0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r" for="ch" forName="cycle_2" refType="w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l" for="ch" forName="cycle_4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17" axis="ch ch" ptType="node node" cnt="1 0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r" for="ch" forName="cycle_3" refType="w" fact="0.89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l" for="ch" forName="cycle_4" refType="w" fact="0.11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18" axis="ch ch" ptType="node node" cnt="1 0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r" for="ch" forName="cycle_3" refType="w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l" for="ch" forName="cycle_6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19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r" for="ch" forName="cycle_2" refType="w" fact="0.938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r" for="ch" forName="cycle_3" refType="w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r" for="ch" forName="cycle_4" refType="w" fact="0.8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l" for="ch" forName="cycle_5" refType="w" fact="0.2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l" for="ch" forName="cycle_6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l" for="ch" forName="cycle_7" refType="w" fact="0.062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if>
      <dgm:else name="Name20">
        <dgm:choose name="Name21">
          <dgm:if name="Name22" axis="ch ch" ptType="node node" func="cnt" op="equ" val="1">
            <dgm:constrLst>
              <dgm:constr type="r" for="ch" forName="textCenter" refType="w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l" for="ch" forName="cycle_1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23" axis="ch ch" ptType="node node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24" axis="ch ch" ptType="node node" func="cnt" op="equ" val="3">
            <dgm:choose name="Name25">
              <dgm:if name="Name26" axis="ch ch ch" ptType="node node node" st="1 2 0" cnt="1 1 0" func="cnt" op="equ" val="1">
                <dgm:choose name="Name27">
                  <dgm:if name="Name28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29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30">
                <dgm:choose name="Name31">
                  <dgm:if name="Name32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33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34" axis="ch ch" ptType="node node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l" for="ch" forName="cycle_2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r" for="ch" forName="cycle_4" refType="w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35" axis="ch ch" ptType="node node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l" for="ch" forName="cycle_3" refType="w" fact="0.11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r" for="ch" forName="cycle_4" refType="w" fact="0.89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36" axis="ch ch" ptType="node node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l" for="ch" forName="cycle_3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r" for="ch" forName="cycle_6" refType="w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37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l" for="ch" forName="cycle_2" refType="w" fact="0.062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l" for="ch" forName="cycle_3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l" for="ch" forName="cycle_4" refType="w" fact="0.2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r" for="ch" forName="cycle_5" refType="w" fact="0.8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r" for="ch" forName="cycle_6" refType="w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r" for="ch" forName="cycle_7" refType="w" fact="0.938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else>
    </dgm:choose>
    <dgm:forEach name="Name38" axis="ch" ptType="node" cnt="1">
      <dgm:choose name="Name39">
        <dgm:if name="Name40" axis="des" func="maxDepth" op="lte" val="1">
          <dgm:layoutNode name="singleCycle">
            <dgm:choose name="Name41">
              <dgm:if name="Name42" axis="ch" ptType="node" func="cnt" op="equ" val="1">
                <dgm:choose name="Name43">
                  <dgm:if name="Name44" func="var" arg="dir" op="equ" val="norm">
                    <dgm:alg type="cycle">
                      <dgm:param type="stAng" val="90"/>
                      <dgm:param type="ctrShpMap" val="fNode"/>
                    </dgm:alg>
                  </dgm:if>
                  <dgm:else name="Name45">
                    <dgm:alg type="cycle">
                      <dgm:param type="stAng" val="-90"/>
                      <dgm:param type="spanAng" val="-360"/>
                      <dgm:param type="ctrShpMap" val="fNode"/>
                    </dgm:alg>
                  </dgm:else>
                </dgm:choose>
              </dgm:if>
              <dgm:else name="Name46">
                <dgm:choose name="Name47">
                  <dgm:if name="Name48" func="var" arg="dir" op="equ" val="norm">
                    <dgm:alg type="cycle">
                      <dgm:param type="ctrShpMap" val="fNode"/>
                    </dgm:alg>
                  </dgm:if>
                  <dgm:else name="Name49">
                    <dgm:alg type="cycle">
                      <dgm:param type="spanAng" val="-360"/>
                      <dgm:param type="ctrShpMap" val="fNode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hoose name="Name50">
              <dgm:if name="Name51" axis="ch" ptType="node" func="cnt" op="equ" val="0">
                <dgm:constrLst>
                  <dgm:constr type="w" for="ch" forName="singleCenter" refType="w"/>
                  <dgm:constr type="h" for="ch" forName="singleCenter" refType="w" refFor="ch" refForName="singleCenter"/>
                </dgm:constrLst>
              </dgm:if>
              <dgm:if name="Name52" axis="ch" ptType="node" func="cnt" op="equ" val="1">
                <dgm:constrLst>
                  <dgm:constr type="w" for="ch" forName="singleCenter" refType="w" fact="0.5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if>
              <dgm:else name="Name53">
                <dgm:constrLst>
                  <dgm:constr type="w" for="ch" forName="singleCenter" refType="w" fact="0.3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else>
            </dgm:choose>
            <dgm:layoutNode name="singleCenter" styleLbl="node1">
              <dgm:varLst>
                <dgm:chMax val="7"/>
                <dgm:chPref val="7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self" ptType="node"/>
              <dgm:constrLst>
                <dgm:constr type="tMarg" refType="primFontSz" fact="0.2"/>
                <dgm:constr type="bMarg" refType="primFontSz" fact="0.2"/>
                <dgm:constr type="lMarg" refType="primFontSz" fact="0.2"/>
                <dgm:constr type="rMarg" refType="primFontSz" fact="0.2"/>
              </dgm:constrLst>
              <dgm:ruleLst>
                <dgm:rule type="primFontSz" val="5" fact="NaN" max="NaN"/>
              </dgm:ruleLst>
            </dgm:layoutNode>
            <dgm:forEach name="Name54" axis="ch" cnt="21">
              <dgm:forEach name="Name55" axis="self" ptType="parTrans">
                <dgm:layoutNode name="Name56">
                  <dgm:alg type="conn">
                    <dgm:param type="dim" val="1D"/>
                    <dgm:param type="begPts" val="auto"/>
                    <dgm:param type="endPts" val="auto"/>
                    <dgm:param type="begSty" val="noArr"/>
                    <dgm:param type="endSty" val="noArr"/>
                  </dgm:alg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</dgm:layoutNode>
              </dgm:forEach>
              <dgm:forEach name="Name57" axis="self" ptType="node">
                <dgm:layoutNode name="text0" styleLbl="node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/>
                  </dgm:shape>
                  <dgm:presOf axis="desOrSelf" ptType="node"/>
                  <dgm:constrLst>
                    <dgm:constr type="userS"/>
                    <dgm:constr type="w" refType="userS"/>
                    <dgm:constr type="h" refType="w"/>
                    <dgm:constr type="tMarg" refType="primFontSz" fact="0.2"/>
                    <dgm:constr type="bMarg" refType="primFontSz" fact="0.2"/>
                    <dgm:constr type="lMarg" refType="primFontSz" fact="0.2"/>
                    <dgm:constr type="rMarg" refType="primFontSz" fact="0.2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if>
        <dgm:else name="Name58">
          <dgm:layoutNode name="textCenter" styleLbl="node1">
            <dgm:alg type="tx"/>
            <dgm:shape xmlns:r="http://schemas.openxmlformats.org/officeDocument/2006/relationships" type="roundRect" r:blip="">
              <dgm:adjLst/>
            </dgm:shape>
            <dgm:presOf axis="self" ptType="node"/>
            <dgm:constrLst>
              <dgm:constr type="tMarg" refType="primFontSz" fact="0.2"/>
              <dgm:constr type="bMarg" refType="primFontSz" fact="0.2"/>
              <dgm:constr type="lMarg" refType="primFontSz" fact="0.2"/>
              <dgm:constr type="rMarg" refType="primFontSz" fact="0.2"/>
            </dgm:constrLst>
            <dgm:ruleLst>
              <dgm:rule type="primFontSz" val="5" fact="NaN" max="NaN"/>
            </dgm:ruleLst>
          </dgm:layoutNode>
          <dgm:choose name="Name59">
            <dgm:if name="Name60" axis="ch" ptType="node" func="cnt" op="gte" val="1">
              <dgm:layoutNode name="cycle_1">
                <dgm:choose name="Name61">
                  <dgm:if name="Name62" func="var" arg="dir" op="equ" val="norm">
                    <dgm:choose name="Name63">
                      <dgm:if name="Name64" axis="ch" ptType="node" func="cnt" op="equ" val="1">
                        <dgm:choose name="Name65">
                          <dgm:if name="Name66" axis="ch ch" ptType="node node" st="1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67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68">
                            <dgm:alg type="cycle">
                              <dgm:param type="ctrShpMap" val="fNode"/>
                              <dgm:param type="stAng" val="0"/>
                              <dgm:param type="spanAng" val="180"/>
                            </dgm:alg>
                          </dgm:else>
                        </dgm:choose>
                      </dgm:if>
                      <dgm:if name="Name69" axis="ch" ptType="node" func="cnt" op="equ" val="2">
                        <dgm:choose name="Name70">
                          <dgm:if name="Name7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3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4" axis="ch" ptType="node" func="cnt" op="equ" val="3">
                        <dgm:choose name="Name75">
                          <dgm:if name="Name7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8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9" axis="ch" ptType="node" func="cnt" op="equ" val="4">
                        <dgm:choose name="Name80">
                          <dgm:if name="Name8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3">
                            <dgm:alg type="cycle">
                              <dgm:param type="ctrShpMap" val="fNode"/>
                              <dgm:param type="stAng" val="292.5"/>
                              <dgm:param type="spanAng" val="135"/>
                            </dgm:alg>
                          </dgm:else>
                        </dgm:choose>
                      </dgm:if>
                      <dgm:if name="Name84" axis="ch" ptType="node" func="cnt" op="equ" val="5">
                        <dgm:choose name="Name85">
                          <dgm:if name="Name8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89" axis="ch" ptType="node" func="cnt" op="equ" val="6">
                        <dgm:choose name="Name90">
                          <dgm:if name="Name9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94" axis="ch" ptType="node" func="cnt" op="gte" val="7">
                        <dgm:choose name="Name95">
                          <dgm:if name="Name9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99"/>
                    </dgm:choose>
                  </dgm:if>
                  <dgm:else name="Name100">
                    <dgm:choose name="Name101">
                      <dgm:if name="Name102" axis="ch" ptType="node" func="cnt" op="equ" val="1">
                        <dgm:choose name="Name103">
                          <dgm:if name="Name104" axis="ch ch" ptType="node node" st="1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05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06">
                            <dgm:alg type="cycle">
                              <dgm:param type="ctrShpMap" val="fNode"/>
                              <dgm:param type="stAng" val="0"/>
                              <dgm:param type="spanAng" val="-180"/>
                            </dgm:alg>
                          </dgm:else>
                        </dgm:choose>
                      </dgm:if>
                      <dgm:if name="Name107" axis="ch" ptType="node" func="cnt" op="equ" val="2">
                        <dgm:choose name="Name108">
                          <dgm:if name="Name10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1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2" axis="ch" ptType="node" func="cnt" op="equ" val="3">
                        <dgm:choose name="Name113">
                          <dgm:if name="Name11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6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7" axis="ch" ptType="node" func="cnt" op="equ" val="4">
                        <dgm:choose name="Name118">
                          <dgm:if name="Name11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1">
                            <dgm:alg type="cycle">
                              <dgm:param type="ctrShpMap" val="fNode"/>
                              <dgm:param type="stAng" val="67.5"/>
                              <dgm:param type="spanAng" val="-135"/>
                            </dgm:alg>
                          </dgm:else>
                        </dgm:choose>
                      </dgm:if>
                      <dgm:if name="Name122" axis="ch" ptType="node" func="cnt" op="equ" val="5">
                        <dgm:choose name="Name123">
                          <dgm:if name="Name12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27" axis="ch" ptType="node" func="cnt" op="equ" val="6">
                        <dgm:choose name="Name128">
                          <dgm:if name="Name12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32" axis="ch" ptType="node" func="cnt" op="gte" val="7">
                        <dgm:choose name="Name133">
                          <dgm:if name="Name13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137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138" axis="ch" ptType="node" cnt="1">
                  <dgm:layoutNode name="childCenter1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139" axis="ch">
                    <dgm:forEach name="Name140" axis="self" ptType="parTrans">
                      <dgm:layoutNode name="Name141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142" axis="self" ptType="node">
                      <dgm:layoutNode name="text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143" axis="ch" ptType="parTrans" cnt="1">
                <dgm:layoutNode name="Name144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1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145"/>
          </dgm:choose>
          <dgm:choose name="Name146">
            <dgm:if name="Name147" axis="ch" ptType="node" func="cnt" op="gte" val="2">
              <dgm:layoutNode name="cycle_2">
                <dgm:choose name="Name148">
                  <dgm:if name="Name149" func="var" arg="dir" op="equ" val="norm">
                    <dgm:choose name="Name150">
                      <dgm:if name="Name151" axis="ch" ptType="node" func="cnt" op="equ" val="2">
                        <dgm:choose name="Name152">
                          <dgm:if name="Name153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54" axis="ch ch" ptType="node node" st="2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155">
                            <dgm:alg type="cycle">
                              <dgm:param type="ctrShpMap" val="fNode"/>
                              <dgm:param type="stAng" val="90"/>
                              <dgm:param type="spanAng" val="180"/>
                            </dgm:alg>
                          </dgm:else>
                        </dgm:choose>
                      </dgm:if>
                      <dgm:if name="Name156" axis="ch" ptType="node" func="cnt" op="equ" val="3">
                        <dgm:choose name="Name157">
                          <dgm:if name="Name158" axis="ch ch" ptType="node node" st="2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159" axis="ch ch" ptType="node node" st="2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  <dgm:param type="horzAlign" val="r"/>
                              <dgm:param type="vertAlign" val="b"/>
                            </dgm:alg>
                          </dgm:if>
                          <dgm:else name="Name160">
                            <dgm:alg type="cycle">
                              <dgm:param type="ctrShpMap" val="fNode"/>
                              <dgm:param type="stAng" val="30"/>
                              <dgm:param type="spanAng" val="180"/>
                            </dgm:alg>
                          </dgm:else>
                        </dgm:choose>
                      </dgm:if>
                      <dgm:if name="Name161" axis="ch" ptType="node" func="cnt" op="equ" val="4">
                        <dgm:choose name="Name162">
                          <dgm:if name="Name163" axis="ch ch" ptType="node node" st="2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164" axis="ch ch" ptType="node node" st="2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165">
                            <dgm:alg type="cycle">
                              <dgm:param type="ctrShpMap" val="fNode"/>
                              <dgm:param type="stAng" val="22.5"/>
                              <dgm:param type="spanAng" val="135"/>
                            </dgm:alg>
                          </dgm:else>
                        </dgm:choose>
                      </dgm:if>
                      <dgm:if name="Name166" axis="ch" ptType="node" func="cnt" op="equ" val="5">
                        <dgm:choose name="Name167">
                          <dgm:if name="Name168" axis="ch ch" ptType="node node" st="2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169" axis="ch ch" ptType="node node" st="2 1" cnt="1 0" func="cnt" op="equ" val="2">
                            <dgm:alg type="cycle">
                              <dgm:param type="ctrShpMap" val="fNode"/>
                              <dgm:param type="stAng" val="27"/>
                              <dgm:param type="spanAng" val="90"/>
                            </dgm:alg>
                          </dgm:if>
                          <dgm:else name="Name17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1" axis="ch" ptType="node" func="cnt" op="equ" val="6">
                        <dgm:choose name="Name172">
                          <dgm:if name="Name173" axis="ch ch" ptType="node node" st="2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174" axis="ch ch" ptType="node node" st="2 1" cnt="1 0" func="cnt" op="equ" val="2">
                            <dgm:alg type="cycle">
                              <dgm:param type="ctrShpMap" val="fNode"/>
                              <dgm:param type="stAng" val="15"/>
                              <dgm:param type="spanAng" val="90"/>
                            </dgm:alg>
                          </dgm:if>
                          <dgm:else name="Name175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6" axis="ch" ptType="node" func="cnt" op="gte" val="7">
                        <dgm:choose name="Name177">
                          <dgm:if name="Name178" axis="ch ch" ptType="node node" st="2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179" axis="ch ch" ptType="node node" st="2 1" cnt="1 0" func="cnt" op="equ" val="2">
                            <dgm:alg type="cycle">
                              <dgm:param type="ctrShpMap" val="fNode"/>
                              <dgm:param type="stAng" val="6"/>
                              <dgm:param type="spanAng" val="90"/>
                            </dgm:alg>
                          </dgm:if>
                          <dgm:else name="Name18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181"/>
                    </dgm:choose>
                  </dgm:if>
                  <dgm:else name="Name182">
                    <dgm:choose name="Name183">
                      <dgm:if name="Name184" axis="ch" ptType="node" func="cnt" op="equ" val="2">
                        <dgm:choose name="Name185">
                          <dgm:if name="Name186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87" axis="ch ch" ptType="node node" st="2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188">
                            <dgm:alg type="cycle">
                              <dgm:param type="ctrShpMap" val="fNode"/>
                              <dgm:param type="stAng" val="270"/>
                              <dgm:param type="spanAng" val="-180"/>
                            </dgm:alg>
                          </dgm:else>
                        </dgm:choose>
                      </dgm:if>
                      <dgm:if name="Name189" axis="ch" ptType="node" func="cnt" op="equ" val="3">
                        <dgm:choose name="Name190">
                          <dgm:if name="Name191" axis="ch ch" ptType="node node" st="2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192" axis="ch ch" ptType="node node" st="2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  <dgm:param type="horzAlign" val="l"/>
                              <dgm:param type="vertAlign" val="b"/>
                            </dgm:alg>
                          </dgm:if>
                          <dgm:else name="Name193">
                            <dgm:alg type="cycle">
                              <dgm:param type="ctrShpMap" val="fNode"/>
                              <dgm:param type="stAng" val="330"/>
                              <dgm:param type="spanAng" val="-180"/>
                            </dgm:alg>
                          </dgm:else>
                        </dgm:choose>
                      </dgm:if>
                      <dgm:if name="Name194" axis="ch" ptType="node" func="cnt" op="equ" val="4">
                        <dgm:choose name="Name195">
                          <dgm:if name="Name196" axis="ch ch" ptType="node node" st="2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97" axis="ch ch" ptType="node node" st="2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98">
                            <dgm:alg type="cycle">
                              <dgm:param type="ctrShpMap" val="fNode"/>
                              <dgm:param type="stAng" val="337.5"/>
                              <dgm:param type="spanAng" val="-135"/>
                            </dgm:alg>
                          </dgm:else>
                        </dgm:choose>
                      </dgm:if>
                      <dgm:if name="Name199" axis="ch" ptType="node" func="cnt" op="equ" val="5">
                        <dgm:choose name="Name200">
                          <dgm:if name="Name201" axis="ch ch" ptType="node node" st="2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202" axis="ch ch" ptType="node node" st="2 1" cnt="1 0" func="cnt" op="equ" val="2">
                            <dgm:alg type="cycle">
                              <dgm:param type="ctrShpMap" val="fNode"/>
                              <dgm:param type="stAng" val="333"/>
                              <dgm:param type="spanAng" val="-90"/>
                            </dgm:alg>
                          </dgm:if>
                          <dgm:else name="Name20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4" axis="ch" ptType="node" func="cnt" op="equ" val="6">
                        <dgm:choose name="Name205">
                          <dgm:if name="Name206" axis="ch ch" ptType="node node" st="2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207" axis="ch ch" ptType="node node" st="2 1" cnt="1 0" func="cnt" op="equ" val="2">
                            <dgm:alg type="cycle">
                              <dgm:param type="ctrShpMap" val="fNode"/>
                              <dgm:param type="stAng" val="345"/>
                              <dgm:param type="spanAng" val="-90"/>
                            </dgm:alg>
                          </dgm:if>
                          <dgm:else name="Name20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9" axis="ch" ptType="node" func="cnt" op="gte" val="7">
                        <dgm:choose name="Name210">
                          <dgm:if name="Name211" axis="ch ch" ptType="node node" st="2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212" axis="ch ch" ptType="node node" st="2 1" cnt="1 0" func="cnt" op="equ" val="2">
                            <dgm:alg type="cycle">
                              <dgm:param type="ctrShpMap" val="fNode"/>
                              <dgm:param type="stAng" val="353"/>
                              <dgm:param type="spanAng" val="-90"/>
                            </dgm:alg>
                          </dgm:if>
                          <dgm:else name="Name21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14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15" axis="ch" ptType="node" st="2" cnt="1">
                  <dgm:layoutNode name="childCenter2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16" axis="ch">
                    <dgm:forEach name="Name217" axis="self" ptType="parTrans">
                      <dgm:layoutNode name="Name218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19" axis="self" ptType="node">
                      <dgm:layoutNode name="text2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20" axis="ch" ptType="parTrans" st="2" cnt="1">
                <dgm:layoutNode name="Name221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22"/>
          </dgm:choose>
          <dgm:choose name="Name223">
            <dgm:if name="Name224" axis="ch" ptType="node" func="cnt" op="gte" val="3">
              <dgm:layoutNode name="cycle_3">
                <dgm:choose name="Name225">
                  <dgm:if name="Name226" func="var" arg="dir" op="equ" val="norm">
                    <dgm:choose name="Name227">
                      <dgm:if name="Name228" axis="ch" ptType="node" func="cnt" op="equ" val="3">
                        <dgm:choose name="Name229">
                          <dgm:if name="Name230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231" axis="ch ch" ptType="node node" st="3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  <dgm:param type="horzAlign" val="l"/>
                              <dgm:param type="vertAlign" val="b"/>
                            </dgm:alg>
                          </dgm:if>
                          <dgm:else name="Name232">
                            <dgm:alg type="cycle">
                              <dgm:param type="ctrShpMap" val="fNode"/>
                              <dgm:param type="stAng" val="150"/>
                              <dgm:param type="spanAng" val="180"/>
                            </dgm:alg>
                          </dgm:else>
                        </dgm:choose>
                      </dgm:if>
                      <dgm:if name="Name233" axis="ch" ptType="node" func="cnt" op="equ" val="4">
                        <dgm:choose name="Name234">
                          <dgm:if name="Name235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36" axis="ch ch" ptType="node node" st="3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237">
                            <dgm:alg type="cycle">
                              <dgm:param type="ctrShpMap" val="fNode"/>
                              <dgm:param type="stAng" val="112.5"/>
                              <dgm:param type="spanAng" val="135"/>
                            </dgm:alg>
                          </dgm:else>
                        </dgm:choose>
                      </dgm:if>
                      <dgm:if name="Name238" axis="ch" ptType="node" func="cnt" op="equ" val="5">
                        <dgm:choose name="Name239">
                          <dgm:if name="Name240" axis="ch ch" ptType="node node" st="3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241" axis="ch ch" ptType="node node" st="3 1" cnt="1 0" func="cnt" op="equ" val="2">
                            <dgm:alg type="cycle">
                              <dgm:param type="ctrShpMap" val="fNode"/>
                              <dgm:param type="stAng" val="99"/>
                              <dgm:param type="spanAng" val="90"/>
                            </dgm:alg>
                          </dgm:if>
                          <dgm:else name="Name24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3" axis="ch" ptType="node" func="cnt" op="equ" val="6">
                        <dgm:choose name="Name244">
                          <dgm:if name="Name245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246" axis="ch ch" ptType="node node" st="3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</dgm:alg>
                          </dgm:if>
                          <dgm:else name="Name247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8" axis="ch" ptType="node" func="cnt" op="gte" val="7">
                        <dgm:choose name="Name249">
                          <dgm:if name="Name250" axis="ch ch" ptType="node node" st="3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251" axis="ch ch" ptType="node node" st="3 1" cnt="1 0" func="cnt" op="equ" val="2">
                            <dgm:alg type="cycle">
                              <dgm:param type="ctrShpMap" val="fNode"/>
                              <dgm:param type="stAng" val="57"/>
                              <dgm:param type="spanAng" val="90"/>
                            </dgm:alg>
                          </dgm:if>
                          <dgm:else name="Name25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253"/>
                    </dgm:choose>
                  </dgm:if>
                  <dgm:else name="Name254">
                    <dgm:choose name="Name255">
                      <dgm:if name="Name256" axis="ch" ptType="node" func="cnt" op="equ" val="3">
                        <dgm:choose name="Name257">
                          <dgm:if name="Name258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259" axis="ch ch" ptType="node node" st="3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  <dgm:param type="horzAlign" val="r"/>
                              <dgm:param type="vertAlign" val="b"/>
                            </dgm:alg>
                          </dgm:if>
                          <dgm:else name="Name260">
                            <dgm:alg type="cycle">
                              <dgm:param type="ctrShpMap" val="fNode"/>
                              <dgm:param type="stAng" val="210"/>
                              <dgm:param type="spanAng" val="-180"/>
                            </dgm:alg>
                          </dgm:else>
                        </dgm:choose>
                      </dgm:if>
                      <dgm:if name="Name261" axis="ch" ptType="node" func="cnt" op="equ" val="4">
                        <dgm:choose name="Name262">
                          <dgm:if name="Name263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64" axis="ch ch" ptType="node node" st="3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265">
                            <dgm:alg type="cycle">
                              <dgm:param type="ctrShpMap" val="fNode"/>
                              <dgm:param type="stAng" val="247.5"/>
                              <dgm:param type="spanAng" val="-135"/>
                            </dgm:alg>
                          </dgm:else>
                        </dgm:choose>
                      </dgm:if>
                      <dgm:if name="Name266" axis="ch" ptType="node" func="cnt" op="equ" val="5">
                        <dgm:choose name="Name267">
                          <dgm:if name="Name268" axis="ch ch" ptType="node node" st="3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269" axis="ch ch" ptType="node node" st="3 1" cnt="1 0" func="cnt" op="equ" val="2">
                            <dgm:alg type="cycle">
                              <dgm:param type="ctrShpMap" val="fNode"/>
                              <dgm:param type="stAng" val="261"/>
                              <dgm:param type="spanAng" val="-90"/>
                            </dgm:alg>
                          </dgm:if>
                          <dgm:else name="Name27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1" axis="ch" ptType="node" func="cnt" op="equ" val="6">
                        <dgm:choose name="Name272">
                          <dgm:if name="Name273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274" axis="ch ch" ptType="node node" st="3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</dgm:alg>
                          </dgm:if>
                          <dgm:else name="Name275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6" axis="ch" ptType="node" func="cnt" op="gte" val="7">
                        <dgm:choose name="Name277">
                          <dgm:if name="Name278" axis="ch ch" ptType="node node" st="3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279" axis="ch ch" ptType="node node" st="3 1" cnt="1 0" func="cnt" op="equ" val="2">
                            <dgm:alg type="cycle">
                              <dgm:param type="ctrShpMap" val="fNode"/>
                              <dgm:param type="stAng" val="302"/>
                              <dgm:param type="spanAng" val="-90"/>
                            </dgm:alg>
                          </dgm:if>
                          <dgm:else name="Name28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81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82" axis="ch" ptType="node" st="3" cnt="1">
                  <dgm:layoutNode name="childCenter3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83" axis="ch">
                    <dgm:forEach name="Name284" axis="self" ptType="parTrans">
                      <dgm:layoutNode name="Name285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86" axis="self" ptType="node">
                      <dgm:layoutNode name="text3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87" axis="ch" ptType="parTrans" st="3" cnt="1">
                <dgm:layoutNode name="Name288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3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89"/>
          </dgm:choose>
          <dgm:choose name="Name290">
            <dgm:if name="Name291" axis="ch" ptType="node" func="cnt" op="gte" val="4">
              <dgm:layoutNode name="cycle_4">
                <dgm:choose name="Name292">
                  <dgm:if name="Name293" func="var" arg="dir" op="equ" val="norm">
                    <dgm:choose name="Name294">
                      <dgm:if name="Name295" axis="ch" ptType="node" func="cnt" op="equ" val="4">
                        <dgm:choose name="Name296">
                          <dgm:if name="Name297" axis="ch ch" ptType="node node" st="4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298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90"/>
                            </dgm:alg>
                          </dgm:if>
                          <dgm:else name="Name299">
                            <dgm:alg type="cycle">
                              <dgm:param type="ctrShpMap" val="fNode"/>
                              <dgm:param type="stAng" val="202.5"/>
                              <dgm:param type="spanAng" val="135"/>
                            </dgm:alg>
                          </dgm:else>
                        </dgm:choose>
                      </dgm:if>
                      <dgm:if name="Name300" axis="ch" ptType="node" func="cnt" op="equ" val="5">
                        <dgm:choose name="Name301">
                          <dgm:if name="Name302" axis="ch ch" ptType="node node" st="4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303" axis="ch ch" ptType="node node" st="4 1" cnt="1 0" func="cnt" op="equ" val="2">
                            <dgm:alg type="cycle">
                              <dgm:param type="ctrShpMap" val="fNode"/>
                              <dgm:param type="stAng" val="171"/>
                              <dgm:param type="spanAng" val="90"/>
                            </dgm:alg>
                          </dgm:if>
                          <dgm:else name="Name30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05" axis="ch" ptType="node" func="cnt" op="equ" val="6">
                        <dgm:choose name="Name306">
                          <dgm:if name="Name307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08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309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10" axis="ch" ptType="node" func="cnt" op="gte" val="7">
                        <dgm:choose name="Name311">
                          <dgm:if name="Name312" axis="ch ch" ptType="node node" st="4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13" axis="ch ch" ptType="node node" st="4 1" cnt="1 0" func="cnt" op="equ" val="2">
                            <dgm:alg type="cycle">
                              <dgm:param type="ctrShpMap" val="fNode"/>
                              <dgm:param type="stAng" val="109"/>
                              <dgm:param type="spanAng" val="90"/>
                            </dgm:alg>
                          </dgm:if>
                          <dgm:else name="Name31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15"/>
                    </dgm:choose>
                  </dgm:if>
                  <dgm:else name="Name316">
                    <dgm:choose name="Name317">
                      <dgm:if name="Name318" axis="ch" ptType="node" func="cnt" op="equ" val="4">
                        <dgm:choose name="Name319">
                          <dgm:if name="Name320" axis="ch ch" ptType="node node" st="4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321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-90"/>
                            </dgm:alg>
                          </dgm:if>
                          <dgm:else name="Name322">
                            <dgm:alg type="cycle">
                              <dgm:param type="ctrShpMap" val="fNode"/>
                              <dgm:param type="stAng" val="157.5"/>
                              <dgm:param type="spanAng" val="-135"/>
                            </dgm:alg>
                          </dgm:else>
                        </dgm:choose>
                      </dgm:if>
                      <dgm:if name="Name323" axis="ch" ptType="node" func="cnt" op="equ" val="5">
                        <dgm:choose name="Name324">
                          <dgm:if name="Name325" axis="ch ch" ptType="node node" st="4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326" axis="ch ch" ptType="node node" st="4 1" cnt="1 0" func="cnt" op="equ" val="2">
                            <dgm:alg type="cycle">
                              <dgm:param type="ctrShpMap" val="fNode"/>
                              <dgm:param type="stAng" val="189"/>
                              <dgm:param type="spanAng" val="-90"/>
                            </dgm:alg>
                          </dgm:if>
                          <dgm:else name="Name32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28" axis="ch" ptType="node" func="cnt" op="equ" val="6">
                        <dgm:choose name="Name329">
                          <dgm:if name="Name330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31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332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33" axis="ch" ptType="node" func="cnt" op="gte" val="7">
                        <dgm:choose name="Name334">
                          <dgm:if name="Name335" axis="ch ch" ptType="node node" st="4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36" axis="ch ch" ptType="node node" st="4 1" cnt="1 0" func="cnt" op="equ" val="2">
                            <dgm:alg type="cycle">
                              <dgm:param type="ctrShpMap" val="fNode"/>
                              <dgm:param type="stAng" val="250"/>
                              <dgm:param type="spanAng" val="-90"/>
                            </dgm:alg>
                          </dgm:if>
                          <dgm:else name="Name33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38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39" axis="ch" ptType="node" st="4" cnt="1">
                  <dgm:layoutNode name="childCenter4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40" axis="ch">
                    <dgm:forEach name="Name341" axis="self" ptType="parTrans">
                      <dgm:layoutNode name="Name342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43" axis="self" ptType="node">
                      <dgm:layoutNode name="text4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44" axis="ch" ptType="parTrans" st="4" cnt="1">
                <dgm:layoutNode name="Name345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4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46"/>
          </dgm:choose>
          <dgm:choose name="Name347">
            <dgm:if name="Name348" axis="ch" ptType="node" func="cnt" op="gte" val="5">
              <dgm:layoutNode name="cycle_5">
                <dgm:choose name="Name349">
                  <dgm:if name="Name350" func="var" arg="dir" op="equ" val="norm">
                    <dgm:choose name="Name351">
                      <dgm:if name="Name352" axis="ch" ptType="node" func="cnt" op="equ" val="5">
                        <dgm:choose name="Name353">
                          <dgm:if name="Name354" axis="ch ch" ptType="node node" st="5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355" axis="ch ch" ptType="node node" st="5 1" cnt="1 0" func="cnt" op="equ" val="2">
                            <dgm:alg type="cycle">
                              <dgm:param type="ctrShpMap" val="fNode"/>
                              <dgm:param type="stAng" val="243"/>
                              <dgm:param type="spanAng" val="90"/>
                            </dgm:alg>
                          </dgm:if>
                          <dgm:else name="Name35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57" axis="ch" ptType="node" func="cnt" op="equ" val="6">
                        <dgm:choose name="Name358">
                          <dgm:if name="Name359" axis="ch ch" ptType="node node" st="5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360" axis="ch ch" ptType="node node" st="5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</dgm:alg>
                          </dgm:if>
                          <dgm:else name="Name361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62" axis="ch" ptType="node" func="cnt" op="gte" val="7">
                        <dgm:choose name="Name363">
                          <dgm:if name="Name364" axis="ch ch" ptType="node node" st="5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65" axis="ch ch" ptType="node node" st="5 1" cnt="1 0" func="cnt" op="equ" val="2">
                            <dgm:alg type="cycle">
                              <dgm:param type="ctrShpMap" val="fNode"/>
                              <dgm:param type="stAng" val="160"/>
                              <dgm:param type="spanAng" val="90"/>
                            </dgm:alg>
                          </dgm:if>
                          <dgm:else name="Name36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67"/>
                    </dgm:choose>
                  </dgm:if>
                  <dgm:else name="Name368">
                    <dgm:choose name="Name369">
                      <dgm:if name="Name370" axis="ch" ptType="node" func="cnt" op="equ" val="5">
                        <dgm:choose name="Name371">
                          <dgm:if name="Name372" axis="ch ch" ptType="node node" st="5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373" axis="ch ch" ptType="node node" st="5 1" cnt="1 0" func="cnt" op="equ" val="2">
                            <dgm:alg type="cycle">
                              <dgm:param type="ctrShpMap" val="fNode"/>
                              <dgm:param type="stAng" val="117"/>
                              <dgm:param type="spanAng" val="-90"/>
                            </dgm:alg>
                          </dgm:if>
                          <dgm:else name="Name37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75" axis="ch" ptType="node" func="cnt" op="equ" val="6">
                        <dgm:choose name="Name376">
                          <dgm:if name="Name377" axis="ch ch" ptType="node node" st="5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378" axis="ch ch" ptType="node node" st="5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</dgm:alg>
                          </dgm:if>
                          <dgm:else name="Name379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80" axis="ch" ptType="node" func="cnt" op="gte" val="7">
                        <dgm:choose name="Name381">
                          <dgm:if name="Name382" axis="ch ch" ptType="node node" st="5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83" axis="ch ch" ptType="node node" st="5 1" cnt="1 0" func="cnt" op="equ" val="2">
                            <dgm:alg type="cycle">
                              <dgm:param type="ctrShpMap" val="fNode"/>
                              <dgm:param type="stAng" val="199"/>
                              <dgm:param type="spanAng" val="-90"/>
                            </dgm:alg>
                          </dgm:if>
                          <dgm:else name="Name38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85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86" axis="ch" ptType="node" st="5" cnt="1">
                  <dgm:layoutNode name="childCenter5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87" axis="ch">
                    <dgm:forEach name="Name388" axis="self" ptType="parTrans">
                      <dgm:layoutNode name="Name389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90" axis="self" ptType="node">
                      <dgm:layoutNode name="text5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91" axis="ch" ptType="parTrans" st="5" cnt="1">
                <dgm:layoutNode name="Name392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5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93"/>
          </dgm:choose>
          <dgm:choose name="Name394">
            <dgm:if name="Name395" axis="ch" ptType="node" func="cnt" op="gte" val="6">
              <dgm:layoutNode name="cycle_6">
                <dgm:choose name="Name396">
                  <dgm:if name="Name397" func="var" arg="dir" op="equ" val="norm">
                    <dgm:choose name="Name398">
                      <dgm:if name="Name399" axis="ch" ptType="node" func="cnt" op="equ" val="6">
                        <dgm:choose name="Name400">
                          <dgm:if name="Name401" axis="ch ch" ptType="node node" st="6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402" axis="ch ch" ptType="node node" st="6 1" cnt="1 0" func="cnt" op="equ" val="2">
                            <dgm:alg type="cycle">
                              <dgm:param type="ctrShpMap" val="fNode"/>
                              <dgm:param type="stAng" val="255"/>
                              <dgm:param type="spanAng" val="90"/>
                            </dgm:alg>
                          </dgm:if>
                          <dgm:else name="Name40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404" axis="ch" ptType="node" func="cnt" op="gte" val="7">
                        <dgm:choose name="Name405">
                          <dgm:if name="Name406" axis="ch ch" ptType="node node" st="6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407" axis="ch ch" ptType="node node" st="6 1" cnt="1 0" func="cnt" op="equ" val="2">
                            <dgm:alg type="cycle">
                              <dgm:param type="ctrShpMap" val="fNode"/>
                              <dgm:param type="stAng" val="212"/>
                              <dgm:param type="spanAng" val="90"/>
                            </dgm:alg>
                          </dgm:if>
                          <dgm:else name="Name40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09"/>
                    </dgm:choose>
                  </dgm:if>
                  <dgm:else name="Name410">
                    <dgm:choose name="Name411">
                      <dgm:if name="Name412" axis="ch" ptType="node" func="cnt" op="equ" val="6">
                        <dgm:choose name="Name413">
                          <dgm:if name="Name414" axis="ch ch" ptType="node node" st="6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415" axis="ch ch" ptType="node node" st="6 1" cnt="1 0" func="cnt" op="equ" val="2">
                            <dgm:alg type="cycle">
                              <dgm:param type="ctrShpMap" val="fNode"/>
                              <dgm:param type="stAng" val="105"/>
                              <dgm:param type="spanAng" val="-90"/>
                            </dgm:alg>
                          </dgm:if>
                          <dgm:else name="Name41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417" axis="ch" ptType="node" func="cnt" op="gte" val="7">
                        <dgm:choose name="Name418">
                          <dgm:if name="Name419" axis="ch ch" ptType="node node" st="6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420" axis="ch ch" ptType="node node" st="6 1" cnt="1 0" func="cnt" op="equ" val="2">
                            <dgm:alg type="cycle">
                              <dgm:param type="ctrShpMap" val="fNode"/>
                              <dgm:param type="stAng" val="147"/>
                              <dgm:param type="spanAng" val="-90"/>
                            </dgm:alg>
                          </dgm:if>
                          <dgm:else name="Name42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22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23" axis="ch" ptType="node" st="6" cnt="1">
                  <dgm:layoutNode name="childCenter6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24" axis="ch">
                    <dgm:forEach name="Name425" axis="self" ptType="parTrans">
                      <dgm:layoutNode name="Name426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27" axis="self" ptType="node">
                      <dgm:layoutNode name="text6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28" axis="ch" ptType="parTrans" st="6" cnt="1">
                <dgm:layoutNode name="Name429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6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30"/>
          </dgm:choose>
          <dgm:choose name="Name431">
            <dgm:if name="Name432" axis="ch" ptType="node" func="cnt" op="gte" val="7">
              <dgm:layoutNode name="cycle_7">
                <dgm:choose name="Name433">
                  <dgm:if name="Name434" func="var" arg="dir" op="equ" val="norm">
                    <dgm:choose name="Name435">
                      <dgm:if name="Name436" axis="ch" ptType="node" func="cnt" op="gte" val="7">
                        <dgm:choose name="Name437">
                          <dgm:if name="Name438" axis="ch ch" ptType="node node" st="7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439" axis="ch ch" ptType="node node" st="7 1" cnt="1 0" func="cnt" op="equ" val="2">
                            <dgm:alg type="cycle">
                              <dgm:param type="ctrShpMap" val="fNode"/>
                              <dgm:param type="stAng" val="263"/>
                              <dgm:param type="spanAng" val="90"/>
                            </dgm:alg>
                          </dgm:if>
                          <dgm:else name="Name44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41"/>
                    </dgm:choose>
                  </dgm:if>
                  <dgm:else name="Name442">
                    <dgm:choose name="Name443">
                      <dgm:if name="Name444" axis="ch" ptType="node" func="cnt" op="gte" val="7">
                        <dgm:choose name="Name445">
                          <dgm:if name="Name446" axis="ch ch" ptType="node node" st="7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447" axis="ch ch" ptType="node node" st="7 1" cnt="1 0" func="cnt" op="equ" val="2">
                            <dgm:alg type="cycle">
                              <dgm:param type="ctrShpMap" val="fNode"/>
                              <dgm:param type="stAng" val="96"/>
                              <dgm:param type="spanAng" val="-90"/>
                            </dgm:alg>
                          </dgm:if>
                          <dgm:else name="Name44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49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50" axis="ch" ptType="node" st="7" cnt="1">
                  <dgm:layoutNode name="childCenter7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51" axis="ch">
                    <dgm:forEach name="Name452" axis="self" ptType="parTrans">
                      <dgm:layoutNode name="Name453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54" axis="self" ptType="node">
                      <dgm:layoutNode name="text7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55" axis="ch" ptType="parTrans" st="7" cnt="1">
                <dgm:layoutNode name="Name456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7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5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3343" cy="465455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quarter" idx="1"/>
          </p:nvPr>
        </p:nvSpPr>
        <p:spPr>
          <a:xfrm>
            <a:off x="3978132" y="0"/>
            <a:ext cx="3043343" cy="465455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r">
              <a:defRPr sz="1200"/>
            </a:lvl1pPr>
          </a:lstStyle>
          <a:p>
            <a:fld id="{37530255-BF3B-4348-8B19-3148B56906E1}" type="datetimeFigureOut">
              <a:rPr lang="es-ES" smtClean="0"/>
              <a:pPr/>
              <a:t>26/02/2016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2"/>
          </p:nvPr>
        </p:nvSpPr>
        <p:spPr>
          <a:xfrm>
            <a:off x="0" y="8842029"/>
            <a:ext cx="3043343" cy="465455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3"/>
          </p:nvPr>
        </p:nvSpPr>
        <p:spPr>
          <a:xfrm>
            <a:off x="3978132" y="8842029"/>
            <a:ext cx="3043343" cy="465455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r">
              <a:defRPr sz="1200"/>
            </a:lvl1pPr>
          </a:lstStyle>
          <a:p>
            <a:fld id="{9E0E65DE-BE44-4B05-B8C8-2905CB0C49CF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14772840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3343" cy="465455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978132" y="0"/>
            <a:ext cx="3043343" cy="465455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r">
              <a:defRPr sz="1200"/>
            </a:lvl1pPr>
          </a:lstStyle>
          <a:p>
            <a:fld id="{BDA697BE-E78A-44BB-B605-3208F81E078A}" type="datetimeFigureOut">
              <a:rPr lang="es-ES" smtClean="0"/>
              <a:pPr/>
              <a:t>26/02/2016</a:t>
            </a:fld>
            <a:endParaRPr lang="es-ES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317625" y="695325"/>
            <a:ext cx="4497388" cy="33734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324" tIns="46662" rIns="93324" bIns="46662" rtlCol="0" anchor="ctr"/>
          <a:lstStyle/>
          <a:p>
            <a:endParaRPr lang="es-ES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702310" y="4421823"/>
            <a:ext cx="5618480" cy="4189095"/>
          </a:xfrm>
          <a:prstGeom prst="rect">
            <a:avLst/>
          </a:prstGeom>
        </p:spPr>
        <p:txBody>
          <a:bodyPr vert="horz" lIns="93324" tIns="46662" rIns="93324" bIns="46662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842029"/>
            <a:ext cx="3043343" cy="465455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l">
              <a:defRPr sz="1200"/>
            </a:lvl1pPr>
          </a:lstStyle>
          <a:p>
            <a:endParaRPr lang="es-ES" dirty="0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978132" y="8842029"/>
            <a:ext cx="3043343" cy="465455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r">
              <a:defRPr sz="1200"/>
            </a:lvl1pPr>
          </a:lstStyle>
          <a:p>
            <a:fld id="{AA3F8893-9CAE-4199-838A-D8DC229B63BB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9407773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>
          <a:xfrm>
            <a:off x="1319213" y="696913"/>
            <a:ext cx="4494212" cy="3370262"/>
          </a:xfrm>
        </p:spPr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s-ES" dirty="0" smtClean="0"/>
              <a:t>6</a:t>
            </a:r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3F8893-9CAE-4199-838A-D8DC229B63BB}" type="slidenum">
              <a:rPr lang="es-ES" smtClean="0"/>
              <a:pPr/>
              <a:t>7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98686996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C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3F8893-9CAE-4199-838A-D8DC229B63BB}" type="slidenum">
              <a:rPr lang="es-ES" smtClean="0"/>
              <a:pPr/>
              <a:t>15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05027503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752475" cy="6858000"/>
          </a:xfrm>
          <a:prstGeom prst="rect">
            <a:avLst/>
          </a:prstGeom>
          <a:gradFill>
            <a:gsLst>
              <a:gs pos="0">
                <a:schemeClr val="accent1">
                  <a:lumMod val="60000"/>
                  <a:lumOff val="40000"/>
                </a:schemeClr>
              </a:gs>
              <a:gs pos="50000">
                <a:schemeClr val="accent1"/>
              </a:gs>
              <a:gs pos="100000">
                <a:schemeClr val="accent6">
                  <a:lumMod val="75000"/>
                </a:schemeClr>
              </a:gs>
            </a:gsLst>
            <a:lin ang="5400000" scaled="0"/>
          </a:gradFill>
          <a:ln>
            <a:noFill/>
          </a:ln>
          <a:effectLst>
            <a:innerShdw blurRad="190500" dist="25400">
              <a:prstClr val="black">
                <a:alpha val="6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16152" y="1267485"/>
            <a:ext cx="7235981" cy="5133316"/>
          </a:xfrm>
        </p:spPr>
        <p:txBody>
          <a:bodyPr/>
          <a:lstStyle>
            <a:lvl1pPr>
              <a:defRPr sz="115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16151" y="201702"/>
            <a:ext cx="6189583" cy="949569"/>
          </a:xfrm>
        </p:spPr>
        <p:txBody>
          <a:bodyPr>
            <a:normAutofit/>
          </a:bodyPr>
          <a:lstStyle>
            <a:lvl1pPr marL="0" indent="0" algn="r">
              <a:buNone/>
              <a:defRPr sz="240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E00713-AC6B-4689-B670-C968CFDA3C31}" type="datetimeFigureOut">
              <a:rPr lang="es-EC" smtClean="0"/>
              <a:pPr/>
              <a:t>26/02/2016</a:t>
            </a:fld>
            <a:endParaRPr lang="es-EC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150469" y="236415"/>
            <a:ext cx="785301" cy="365125"/>
          </a:xfrm>
        </p:spPr>
        <p:txBody>
          <a:bodyPr/>
          <a:lstStyle>
            <a:lvl1pPr>
              <a:defRPr sz="1400"/>
            </a:lvl1pPr>
          </a:lstStyle>
          <a:p>
            <a:fld id="{BAB8861B-BDFF-42B4-ABD3-7A4796292BC0}" type="slidenum">
              <a:rPr lang="es-EC" smtClean="0"/>
              <a:pPr/>
              <a:t>‹Nº›</a:t>
            </a:fld>
            <a:endParaRPr lang="es-EC"/>
          </a:p>
        </p:txBody>
      </p:sp>
      <p:grpSp>
        <p:nvGrpSpPr>
          <p:cNvPr id="7" name="Group 6"/>
          <p:cNvGrpSpPr/>
          <p:nvPr/>
        </p:nvGrpSpPr>
        <p:grpSpPr>
          <a:xfrm>
            <a:off x="7467600" y="209550"/>
            <a:ext cx="657226" cy="431800"/>
            <a:chOff x="7467600" y="209550"/>
            <a:chExt cx="657226" cy="431800"/>
          </a:xfrm>
          <a:solidFill>
            <a:schemeClr val="tx2">
              <a:lumMod val="60000"/>
              <a:lumOff val="40000"/>
            </a:schemeClr>
          </a:solidFill>
        </p:grpSpPr>
        <p:sp>
          <p:nvSpPr>
            <p:cNvPr id="8" name="Freeform 5"/>
            <p:cNvSpPr>
              <a:spLocks/>
            </p:cNvSpPr>
            <p:nvPr/>
          </p:nvSpPr>
          <p:spPr bwMode="auto">
            <a:xfrm>
              <a:off x="7467600" y="209550"/>
              <a:ext cx="242887" cy="431800"/>
            </a:xfrm>
            <a:custGeom>
              <a:avLst/>
              <a:gdLst/>
              <a:ahLst/>
              <a:cxnLst>
                <a:cxn ang="0">
                  <a:pos x="62" y="0"/>
                </a:cxn>
                <a:cxn ang="0">
                  <a:pos x="0" y="0"/>
                </a:cxn>
                <a:cxn ang="0">
                  <a:pos x="89" y="136"/>
                </a:cxn>
                <a:cxn ang="0">
                  <a:pos x="89" y="136"/>
                </a:cxn>
                <a:cxn ang="0">
                  <a:pos x="0" y="272"/>
                </a:cxn>
                <a:cxn ang="0">
                  <a:pos x="62" y="272"/>
                </a:cxn>
                <a:cxn ang="0">
                  <a:pos x="153" y="136"/>
                </a:cxn>
                <a:cxn ang="0">
                  <a:pos x="62" y="0"/>
                </a:cxn>
              </a:cxnLst>
              <a:rect l="0" t="0" r="r" b="b"/>
              <a:pathLst>
                <a:path w="153" h="272">
                  <a:moveTo>
                    <a:pt x="62" y="0"/>
                  </a:moveTo>
                  <a:lnTo>
                    <a:pt x="0" y="0"/>
                  </a:lnTo>
                  <a:lnTo>
                    <a:pt x="89" y="136"/>
                  </a:lnTo>
                  <a:lnTo>
                    <a:pt x="89" y="136"/>
                  </a:lnTo>
                  <a:lnTo>
                    <a:pt x="0" y="272"/>
                  </a:lnTo>
                  <a:lnTo>
                    <a:pt x="62" y="272"/>
                  </a:lnTo>
                  <a:lnTo>
                    <a:pt x="153" y="136"/>
                  </a:lnTo>
                  <a:lnTo>
                    <a:pt x="62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5"/>
            <p:cNvSpPr>
              <a:spLocks/>
            </p:cNvSpPr>
            <p:nvPr/>
          </p:nvSpPr>
          <p:spPr bwMode="auto">
            <a:xfrm>
              <a:off x="7677151" y="209550"/>
              <a:ext cx="242887" cy="431800"/>
            </a:xfrm>
            <a:custGeom>
              <a:avLst/>
              <a:gdLst/>
              <a:ahLst/>
              <a:cxnLst>
                <a:cxn ang="0">
                  <a:pos x="62" y="0"/>
                </a:cxn>
                <a:cxn ang="0">
                  <a:pos x="0" y="0"/>
                </a:cxn>
                <a:cxn ang="0">
                  <a:pos x="89" y="136"/>
                </a:cxn>
                <a:cxn ang="0">
                  <a:pos x="89" y="136"/>
                </a:cxn>
                <a:cxn ang="0">
                  <a:pos x="0" y="272"/>
                </a:cxn>
                <a:cxn ang="0">
                  <a:pos x="62" y="272"/>
                </a:cxn>
                <a:cxn ang="0">
                  <a:pos x="153" y="136"/>
                </a:cxn>
                <a:cxn ang="0">
                  <a:pos x="62" y="0"/>
                </a:cxn>
              </a:cxnLst>
              <a:rect l="0" t="0" r="r" b="b"/>
              <a:pathLst>
                <a:path w="153" h="272">
                  <a:moveTo>
                    <a:pt x="62" y="0"/>
                  </a:moveTo>
                  <a:lnTo>
                    <a:pt x="0" y="0"/>
                  </a:lnTo>
                  <a:lnTo>
                    <a:pt x="89" y="136"/>
                  </a:lnTo>
                  <a:lnTo>
                    <a:pt x="89" y="136"/>
                  </a:lnTo>
                  <a:lnTo>
                    <a:pt x="0" y="272"/>
                  </a:lnTo>
                  <a:lnTo>
                    <a:pt x="62" y="272"/>
                  </a:lnTo>
                  <a:lnTo>
                    <a:pt x="153" y="136"/>
                  </a:lnTo>
                  <a:lnTo>
                    <a:pt x="62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5"/>
            <p:cNvSpPr>
              <a:spLocks/>
            </p:cNvSpPr>
            <p:nvPr/>
          </p:nvSpPr>
          <p:spPr bwMode="auto">
            <a:xfrm>
              <a:off x="7881939" y="209550"/>
              <a:ext cx="242887" cy="431800"/>
            </a:xfrm>
            <a:custGeom>
              <a:avLst/>
              <a:gdLst/>
              <a:ahLst/>
              <a:cxnLst>
                <a:cxn ang="0">
                  <a:pos x="62" y="0"/>
                </a:cxn>
                <a:cxn ang="0">
                  <a:pos x="0" y="0"/>
                </a:cxn>
                <a:cxn ang="0">
                  <a:pos x="89" y="136"/>
                </a:cxn>
                <a:cxn ang="0">
                  <a:pos x="89" y="136"/>
                </a:cxn>
                <a:cxn ang="0">
                  <a:pos x="0" y="272"/>
                </a:cxn>
                <a:cxn ang="0">
                  <a:pos x="62" y="272"/>
                </a:cxn>
                <a:cxn ang="0">
                  <a:pos x="153" y="136"/>
                </a:cxn>
                <a:cxn ang="0">
                  <a:pos x="62" y="0"/>
                </a:cxn>
              </a:cxnLst>
              <a:rect l="0" t="0" r="r" b="b"/>
              <a:pathLst>
                <a:path w="153" h="272">
                  <a:moveTo>
                    <a:pt x="62" y="0"/>
                  </a:moveTo>
                  <a:lnTo>
                    <a:pt x="0" y="0"/>
                  </a:lnTo>
                  <a:lnTo>
                    <a:pt x="89" y="136"/>
                  </a:lnTo>
                  <a:lnTo>
                    <a:pt x="89" y="136"/>
                  </a:lnTo>
                  <a:lnTo>
                    <a:pt x="0" y="272"/>
                  </a:lnTo>
                  <a:lnTo>
                    <a:pt x="62" y="272"/>
                  </a:lnTo>
                  <a:lnTo>
                    <a:pt x="153" y="136"/>
                  </a:lnTo>
                  <a:lnTo>
                    <a:pt x="62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pic>
        <p:nvPicPr>
          <p:cNvPr id="12" name="11 Imagen" descr="barra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 flipV="1">
            <a:off x="1475656" y="6381328"/>
            <a:ext cx="6912768" cy="32237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E00713-AC6B-4689-B670-C968CFDA3C31}" type="datetimeFigureOut">
              <a:rPr lang="es-EC" smtClean="0"/>
              <a:pPr/>
              <a:t>26/02/2016</a:t>
            </a:fld>
            <a:endParaRPr lang="es-EC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B8861B-BDFF-42B4-ABD3-7A4796292BC0}" type="slidenum">
              <a:rPr lang="es-EC" smtClean="0"/>
              <a:pPr/>
              <a:t>‹Nº›</a:t>
            </a:fld>
            <a:endParaRPr lang="es-EC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E00713-AC6B-4689-B670-C968CFDA3C31}" type="datetimeFigureOut">
              <a:rPr lang="es-EC" smtClean="0"/>
              <a:pPr/>
              <a:t>26/02/2016</a:t>
            </a:fld>
            <a:endParaRPr lang="es-EC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B8861B-BDFF-42B4-ABD3-7A4796292BC0}" type="slidenum">
              <a:rPr lang="es-EC" smtClean="0"/>
              <a:pPr/>
              <a:t>‹Nº›</a:t>
            </a:fld>
            <a:endParaRPr lang="es-EC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>
          <a:xfrm>
            <a:off x="467544" y="6492875"/>
            <a:ext cx="2133600" cy="365125"/>
          </a:xfrm>
          <a:prstGeom prst="rect">
            <a:avLst/>
          </a:prstGeom>
        </p:spPr>
        <p:txBody>
          <a:bodyPr/>
          <a:lstStyle/>
          <a:p>
            <a:fld id="{9284D1F7-55AD-4E71-BECD-95ECAEEF9554}" type="datetimeFigureOut">
              <a:rPr lang="es-ES" smtClean="0"/>
              <a:pPr/>
              <a:t>26/02/2016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1"/>
            <a:ext cx="2743944" cy="241002"/>
          </a:xfrm>
          <a:prstGeom prst="rect">
            <a:avLst/>
          </a:prstGeom>
        </p:spPr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6937B24-8788-41D0-B0F2-58E72816E871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>
          <a:xfrm>
            <a:off x="467544" y="6492875"/>
            <a:ext cx="2133600" cy="365125"/>
          </a:xfrm>
          <a:prstGeom prst="rect">
            <a:avLst/>
          </a:prstGeom>
        </p:spPr>
        <p:txBody>
          <a:bodyPr/>
          <a:lstStyle/>
          <a:p>
            <a:fld id="{9284D1F7-55AD-4E71-BECD-95ECAEEF9554}" type="datetimeFigureOut">
              <a:rPr lang="es-ES" smtClean="0"/>
              <a:pPr/>
              <a:t>26/02/2016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1"/>
            <a:ext cx="2743944" cy="241002"/>
          </a:xfrm>
          <a:prstGeom prst="rect">
            <a:avLst/>
          </a:prstGeom>
        </p:spPr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6937B24-8788-41D0-B0F2-58E72816E871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>
          <a:xfrm>
            <a:off x="467544" y="6492875"/>
            <a:ext cx="2133600" cy="365125"/>
          </a:xfrm>
          <a:prstGeom prst="rect">
            <a:avLst/>
          </a:prstGeom>
        </p:spPr>
        <p:txBody>
          <a:bodyPr/>
          <a:lstStyle/>
          <a:p>
            <a:fld id="{9284D1F7-55AD-4E71-BECD-95ECAEEF9554}" type="datetimeFigureOut">
              <a:rPr lang="es-ES" smtClean="0"/>
              <a:pPr/>
              <a:t>26/02/2016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1"/>
            <a:ext cx="2743944" cy="241002"/>
          </a:xfrm>
          <a:prstGeom prst="rect">
            <a:avLst/>
          </a:prstGeom>
        </p:spPr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6937B24-8788-41D0-B0F2-58E72816E871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>
          <a:xfrm>
            <a:off x="467544" y="6492875"/>
            <a:ext cx="2133600" cy="365125"/>
          </a:xfrm>
          <a:prstGeom prst="rect">
            <a:avLst/>
          </a:prstGeom>
        </p:spPr>
        <p:txBody>
          <a:bodyPr/>
          <a:lstStyle/>
          <a:p>
            <a:fld id="{9284D1F7-55AD-4E71-BECD-95ECAEEF9554}" type="datetimeFigureOut">
              <a:rPr lang="es-ES" smtClean="0"/>
              <a:pPr/>
              <a:t>26/02/2016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1"/>
            <a:ext cx="2743944" cy="241002"/>
          </a:xfrm>
          <a:prstGeom prst="rect">
            <a:avLst/>
          </a:prstGeom>
        </p:spPr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6937B24-8788-41D0-B0F2-58E72816E871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>
          <a:xfrm>
            <a:off x="467544" y="6492875"/>
            <a:ext cx="2133600" cy="365125"/>
          </a:xfrm>
          <a:prstGeom prst="rect">
            <a:avLst/>
          </a:prstGeom>
        </p:spPr>
        <p:txBody>
          <a:bodyPr/>
          <a:lstStyle/>
          <a:p>
            <a:fld id="{9284D1F7-55AD-4E71-BECD-95ECAEEF9554}" type="datetimeFigureOut">
              <a:rPr lang="es-ES" smtClean="0"/>
              <a:pPr/>
              <a:t>26/02/2016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1"/>
            <a:ext cx="2743944" cy="241002"/>
          </a:xfrm>
          <a:prstGeom prst="rect">
            <a:avLst/>
          </a:prstGeom>
        </p:spPr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6937B24-8788-41D0-B0F2-58E72816E871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>
          <a:xfrm>
            <a:off x="467544" y="6492875"/>
            <a:ext cx="2133600" cy="365125"/>
          </a:xfrm>
          <a:prstGeom prst="rect">
            <a:avLst/>
          </a:prstGeom>
        </p:spPr>
        <p:txBody>
          <a:bodyPr/>
          <a:lstStyle/>
          <a:p>
            <a:fld id="{9284D1F7-55AD-4E71-BECD-95ECAEEF9554}" type="datetimeFigureOut">
              <a:rPr lang="es-ES" smtClean="0"/>
              <a:pPr/>
              <a:t>26/02/2016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1"/>
            <a:ext cx="2743944" cy="241002"/>
          </a:xfrm>
          <a:prstGeom prst="rect">
            <a:avLst/>
          </a:prstGeom>
        </p:spPr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6937B24-8788-41D0-B0F2-58E72816E871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>
          <a:xfrm>
            <a:off x="467544" y="6492875"/>
            <a:ext cx="2133600" cy="365125"/>
          </a:xfrm>
          <a:prstGeom prst="rect">
            <a:avLst/>
          </a:prstGeom>
        </p:spPr>
        <p:txBody>
          <a:bodyPr/>
          <a:lstStyle/>
          <a:p>
            <a:fld id="{9284D1F7-55AD-4E71-BECD-95ECAEEF9554}" type="datetimeFigureOut">
              <a:rPr lang="es-ES" smtClean="0"/>
              <a:pPr/>
              <a:t>26/02/2016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1"/>
            <a:ext cx="2743944" cy="241002"/>
          </a:xfrm>
          <a:prstGeom prst="rect">
            <a:avLst/>
          </a:prstGeom>
        </p:spPr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6937B24-8788-41D0-B0F2-58E72816E871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>
          <a:xfrm>
            <a:off x="467544" y="6492875"/>
            <a:ext cx="2133600" cy="365125"/>
          </a:xfrm>
          <a:prstGeom prst="rect">
            <a:avLst/>
          </a:prstGeom>
        </p:spPr>
        <p:txBody>
          <a:bodyPr/>
          <a:lstStyle/>
          <a:p>
            <a:fld id="{9284D1F7-55AD-4E71-BECD-95ECAEEF9554}" type="datetimeFigureOut">
              <a:rPr lang="es-ES" smtClean="0"/>
              <a:pPr/>
              <a:t>26/02/2016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1"/>
            <a:ext cx="2743944" cy="241002"/>
          </a:xfrm>
          <a:prstGeom prst="rect">
            <a:avLst/>
          </a:prstGeom>
        </p:spPr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6937B24-8788-41D0-B0F2-58E72816E871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5257800"/>
            <a:ext cx="7239000" cy="1143000"/>
          </a:xfrm>
        </p:spPr>
        <p:txBody>
          <a:bodyPr>
            <a:noAutofit/>
          </a:bodyPr>
          <a:lstStyle>
            <a:lvl1pPr algn="l">
              <a:defRPr sz="7200" baseline="0">
                <a:ln w="12700">
                  <a:solidFill>
                    <a:schemeClr val="tx2"/>
                  </a:solidFill>
                </a:ln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19200" y="838200"/>
            <a:ext cx="7467600" cy="4419600"/>
          </a:xfrm>
        </p:spPr>
        <p:txBody>
          <a:bodyPr>
            <a:normAutofit/>
          </a:bodyPr>
          <a:lstStyle>
            <a:lvl1pPr>
              <a:defRPr sz="2800"/>
            </a:lvl1pPr>
            <a:lvl2pPr>
              <a:defRPr sz="1800">
                <a:solidFill>
                  <a:schemeClr val="tx1"/>
                </a:solidFill>
              </a:defRPr>
            </a:lvl2pPr>
            <a:lvl3pPr>
              <a:defRPr sz="1800">
                <a:solidFill>
                  <a:schemeClr val="tx1"/>
                </a:solidFill>
              </a:defRPr>
            </a:lvl3pPr>
            <a:lvl4pPr>
              <a:defRPr sz="1800">
                <a:solidFill>
                  <a:schemeClr val="tx1"/>
                </a:solidFill>
              </a:defRPr>
            </a:lvl4pPr>
            <a:lvl5pPr>
              <a:defRPr sz="1800">
                <a:solidFill>
                  <a:schemeClr val="tx1"/>
                </a:solidFill>
              </a:defRPr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E00713-AC6B-4689-B670-C968CFDA3C31}" type="datetimeFigureOut">
              <a:rPr lang="es-EC" smtClean="0"/>
              <a:pPr/>
              <a:t>26/02/2016</a:t>
            </a:fld>
            <a:endParaRPr lang="es-EC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AB8861B-BDFF-42B4-ABD3-7A4796292BC0}" type="slidenum">
              <a:rPr lang="es-EC" smtClean="0"/>
              <a:pPr/>
              <a:t>‹Nº›</a:t>
            </a:fld>
            <a:endParaRPr lang="es-EC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s-EC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>
          <a:xfrm>
            <a:off x="467544" y="6492875"/>
            <a:ext cx="2133600" cy="365125"/>
          </a:xfrm>
          <a:prstGeom prst="rect">
            <a:avLst/>
          </a:prstGeom>
        </p:spPr>
        <p:txBody>
          <a:bodyPr/>
          <a:lstStyle/>
          <a:p>
            <a:fld id="{9284D1F7-55AD-4E71-BECD-95ECAEEF9554}" type="datetimeFigureOut">
              <a:rPr lang="es-ES" smtClean="0"/>
              <a:pPr/>
              <a:t>26/02/2016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1"/>
            <a:ext cx="2743944" cy="241002"/>
          </a:xfrm>
          <a:prstGeom prst="rect">
            <a:avLst/>
          </a:prstGeom>
        </p:spPr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6937B24-8788-41D0-B0F2-58E72816E871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>
          <a:xfrm>
            <a:off x="467544" y="6492875"/>
            <a:ext cx="2133600" cy="365125"/>
          </a:xfrm>
          <a:prstGeom prst="rect">
            <a:avLst/>
          </a:prstGeom>
        </p:spPr>
        <p:txBody>
          <a:bodyPr/>
          <a:lstStyle/>
          <a:p>
            <a:fld id="{9284D1F7-55AD-4E71-BECD-95ECAEEF9554}" type="datetimeFigureOut">
              <a:rPr lang="es-ES" smtClean="0"/>
              <a:pPr/>
              <a:t>26/02/2016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1"/>
            <a:ext cx="2743944" cy="241002"/>
          </a:xfrm>
          <a:prstGeom prst="rect">
            <a:avLst/>
          </a:prstGeom>
        </p:spPr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6937B24-8788-41D0-B0F2-58E72816E871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>
          <a:xfrm>
            <a:off x="467544" y="6492875"/>
            <a:ext cx="2133600" cy="365125"/>
          </a:xfrm>
          <a:prstGeom prst="rect">
            <a:avLst/>
          </a:prstGeom>
        </p:spPr>
        <p:txBody>
          <a:bodyPr/>
          <a:lstStyle/>
          <a:p>
            <a:fld id="{9284D1F7-55AD-4E71-BECD-95ECAEEF9554}" type="datetimeFigureOut">
              <a:rPr lang="es-ES" smtClean="0"/>
              <a:pPr/>
              <a:t>26/02/2016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1"/>
            <a:ext cx="2743944" cy="241002"/>
          </a:xfrm>
          <a:prstGeom prst="rect">
            <a:avLst/>
          </a:prstGeom>
        </p:spPr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6937B24-8788-41D0-B0F2-58E72816E871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19199" y="4484080"/>
            <a:ext cx="7239001" cy="762000"/>
          </a:xfrm>
        </p:spPr>
        <p:txBody>
          <a:bodyPr bIns="0" anchor="b"/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1219200" y="5257800"/>
            <a:ext cx="7239000" cy="1143000"/>
          </a:xfrm>
        </p:spPr>
        <p:txBody>
          <a:bodyPr>
            <a:noAutofit/>
          </a:bodyPr>
          <a:lstStyle>
            <a:lvl1pPr algn="l">
              <a:defRPr sz="7200" baseline="0">
                <a:ln w="12700">
                  <a:solidFill>
                    <a:schemeClr val="tx2"/>
                  </a:solidFill>
                </a:ln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9" name="Date Placeholder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E00713-AC6B-4689-B670-C968CFDA3C31}" type="datetimeFigureOut">
              <a:rPr lang="es-EC" smtClean="0"/>
              <a:pPr/>
              <a:t>26/02/2016</a:t>
            </a:fld>
            <a:endParaRPr lang="es-EC"/>
          </a:p>
        </p:txBody>
      </p:sp>
      <p:sp>
        <p:nvSpPr>
          <p:cNvPr id="20" name="Slide Number Placeholder 1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AB8861B-BDFF-42B4-ABD3-7A4796292BC0}" type="slidenum">
              <a:rPr lang="es-EC" smtClean="0"/>
              <a:pPr/>
              <a:t>‹Nº›</a:t>
            </a:fld>
            <a:endParaRPr lang="es-EC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s-EC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E00713-AC6B-4689-B670-C968CFDA3C31}" type="datetimeFigureOut">
              <a:rPr lang="es-EC" smtClean="0"/>
              <a:pPr/>
              <a:t>26/02/2016</a:t>
            </a:fld>
            <a:endParaRPr lang="es-EC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B8861B-BDFF-42B4-ABD3-7A4796292BC0}" type="slidenum">
              <a:rPr lang="es-EC" smtClean="0"/>
              <a:pPr/>
              <a:t>‹Nº›</a:t>
            </a:fld>
            <a:endParaRPr lang="es-EC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216152" y="841248"/>
            <a:ext cx="3730752" cy="4389120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5102352" y="841248"/>
            <a:ext cx="3730752" cy="4389120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19200" y="841248"/>
            <a:ext cx="3733800" cy="533400"/>
          </a:xfrm>
        </p:spPr>
        <p:txBody>
          <a:bodyPr anchor="t">
            <a:normAutofit/>
          </a:bodyPr>
          <a:lstStyle>
            <a:lvl1pPr marL="0" indent="0">
              <a:buNone/>
              <a:defRPr sz="1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05400" y="841248"/>
            <a:ext cx="3735267" cy="533400"/>
          </a:xfrm>
        </p:spPr>
        <p:txBody>
          <a:bodyPr anchor="t">
            <a:normAutofit/>
          </a:bodyPr>
          <a:lstStyle>
            <a:lvl1pPr marL="0" indent="0">
              <a:buNone/>
              <a:defRPr sz="1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E00713-AC6B-4689-B670-C968CFDA3C31}" type="datetimeFigureOut">
              <a:rPr lang="es-EC" smtClean="0"/>
              <a:pPr/>
              <a:t>26/02/2016</a:t>
            </a:fld>
            <a:endParaRPr lang="es-EC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B8861B-BDFF-42B4-ABD3-7A4796292BC0}" type="slidenum">
              <a:rPr lang="es-EC" smtClean="0"/>
              <a:pPr/>
              <a:t>‹Nº›</a:t>
            </a:fld>
            <a:endParaRPr lang="es-EC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216152" y="1380744"/>
            <a:ext cx="3730752" cy="3840480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5102352" y="1380743"/>
            <a:ext cx="3730752" cy="3840480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E00713-AC6B-4689-B670-C968CFDA3C31}" type="datetimeFigureOut">
              <a:rPr lang="es-EC" smtClean="0"/>
              <a:pPr/>
              <a:t>26/02/2016</a:t>
            </a:fld>
            <a:endParaRPr lang="es-EC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B8861B-BDFF-42B4-ABD3-7A4796292BC0}" type="slidenum">
              <a:rPr lang="es-EC" smtClean="0"/>
              <a:pPr/>
              <a:t>‹Nº›</a:t>
            </a:fld>
            <a:endParaRPr lang="es-EC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E00713-AC6B-4689-B670-C968CFDA3C31}" type="datetimeFigureOut">
              <a:rPr lang="es-EC" smtClean="0"/>
              <a:pPr/>
              <a:t>26/02/2016</a:t>
            </a:fld>
            <a:endParaRPr lang="es-EC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AB8861B-BDFF-42B4-ABD3-7A4796292BC0}" type="slidenum">
              <a:rPr lang="es-EC" smtClean="0"/>
              <a:pPr/>
              <a:t>‹Nº›</a:t>
            </a:fld>
            <a:endParaRPr lang="es-EC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s-EC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15000" y="395287"/>
            <a:ext cx="3008313" cy="1162050"/>
          </a:xfrm>
        </p:spPr>
        <p:txBody>
          <a:bodyPr anchor="b"/>
          <a:lstStyle>
            <a:lvl1pPr algn="l">
              <a:defRPr sz="2000" b="1">
                <a:ln>
                  <a:noFill/>
                </a:ln>
                <a:solidFill>
                  <a:srgbClr val="FF7605"/>
                </a:solidFill>
                <a:effectLst/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715000" y="1557337"/>
            <a:ext cx="3008313" cy="4386263"/>
          </a:xfrm>
        </p:spPr>
        <p:txBody>
          <a:bodyPr/>
          <a:lstStyle>
            <a:lvl1pPr marL="0" indent="0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3"/>
          </p:nvPr>
        </p:nvSpPr>
        <p:spPr>
          <a:xfrm>
            <a:off x="914400" y="381000"/>
            <a:ext cx="4800600" cy="5943600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D8E00713-AC6B-4689-B670-C968CFDA3C31}" type="datetimeFigureOut">
              <a:rPr lang="es-EC" smtClean="0"/>
              <a:pPr/>
              <a:t>26/02/2016</a:t>
            </a:fld>
            <a:endParaRPr lang="es-EC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BAB8861B-BDFF-42B4-ABD3-7A4796292BC0}" type="slidenum">
              <a:rPr lang="es-EC" smtClean="0"/>
              <a:pPr/>
              <a:t>‹Nº›</a:t>
            </a:fld>
            <a:endParaRPr lang="es-EC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s-EC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4624754"/>
            <a:ext cx="5486400" cy="404446"/>
          </a:xfrm>
        </p:spPr>
        <p:txBody>
          <a:bodyPr bIns="0" anchor="b"/>
          <a:lstStyle>
            <a:lvl1pPr algn="l">
              <a:defRPr sz="2000" b="1">
                <a:ln w="12700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323975" y="381000"/>
            <a:ext cx="5867400" cy="4081462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19200" y="5029200"/>
            <a:ext cx="4038600" cy="1371600"/>
          </a:xfrm>
        </p:spPr>
        <p:txBody>
          <a:bodyPr/>
          <a:lstStyle>
            <a:lvl1pPr marL="0" indent="0">
              <a:buNone/>
              <a:defRPr sz="14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E00713-AC6B-4689-B670-C968CFDA3C31}" type="datetimeFigureOut">
              <a:rPr lang="es-EC" smtClean="0"/>
              <a:pPr/>
              <a:t>26/02/2016</a:t>
            </a:fld>
            <a:endParaRPr lang="es-EC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B8861B-BDFF-42B4-ABD3-7A4796292BC0}" type="slidenum">
              <a:rPr lang="es-EC" smtClean="0"/>
              <a:pPr/>
              <a:t>‹Nº›</a:t>
            </a:fld>
            <a:endParaRPr lang="es-EC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0"/>
            <a:ext cx="228600" cy="6858000"/>
          </a:xfrm>
          <a:prstGeom prst="rect">
            <a:avLst/>
          </a:prstGeom>
          <a:gradFill>
            <a:gsLst>
              <a:gs pos="0">
                <a:schemeClr val="accent1"/>
              </a:gs>
              <a:gs pos="52000">
                <a:schemeClr val="accent6">
                  <a:lumMod val="75000"/>
                </a:schemeClr>
              </a:gs>
              <a:gs pos="100000">
                <a:schemeClr val="accent6">
                  <a:lumMod val="50000"/>
                </a:schemeClr>
              </a:gs>
            </a:gsLst>
            <a:lin ang="5400000" scaled="0"/>
          </a:gradFill>
          <a:ln>
            <a:noFill/>
          </a:ln>
          <a:effectLst>
            <a:innerShdw blurRad="190500" dist="25400">
              <a:prstClr val="black">
                <a:alpha val="6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0" y="0"/>
            <a:ext cx="228600" cy="6858000"/>
          </a:xfrm>
          <a:prstGeom prst="rect">
            <a:avLst/>
          </a:prstGeom>
          <a:gradFill>
            <a:gsLst>
              <a:gs pos="0">
                <a:schemeClr val="accent1">
                  <a:lumMod val="60000"/>
                  <a:lumOff val="40000"/>
                </a:schemeClr>
              </a:gs>
              <a:gs pos="50000">
                <a:schemeClr val="accent1"/>
              </a:gs>
              <a:gs pos="100000">
                <a:schemeClr val="accent6">
                  <a:lumMod val="75000"/>
                </a:schemeClr>
              </a:gs>
            </a:gsLst>
            <a:lin ang="5400000" scaled="0"/>
          </a:gradFill>
          <a:ln>
            <a:noFill/>
          </a:ln>
          <a:effectLst>
            <a:innerShdw blurRad="190500" dist="25400">
              <a:prstClr val="black">
                <a:alpha val="6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19200" y="5257800"/>
            <a:ext cx="7239000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19200" y="838200"/>
            <a:ext cx="7467600" cy="4419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59680" y="6553200"/>
            <a:ext cx="71628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lumMod val="60000"/>
                    <a:lumOff val="40000"/>
                  </a:schemeClr>
                </a:solidFill>
              </a:defRPr>
            </a:lvl1pPr>
          </a:lstStyle>
          <a:p>
            <a:endParaRPr lang="es-EC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86800" y="5740400"/>
            <a:ext cx="381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fld id="{BAB8861B-BDFF-42B4-ABD3-7A4796292BC0}" type="slidenum">
              <a:rPr lang="es-EC" smtClean="0"/>
              <a:pPr/>
              <a:t>‹Nº›</a:t>
            </a:fld>
            <a:endParaRPr lang="es-EC"/>
          </a:p>
        </p:txBody>
      </p:sp>
      <p:sp>
        <p:nvSpPr>
          <p:cNvPr id="16" name="Freeform 5"/>
          <p:cNvSpPr>
            <a:spLocks/>
          </p:cNvSpPr>
          <p:nvPr/>
        </p:nvSpPr>
        <p:spPr bwMode="auto">
          <a:xfrm>
            <a:off x="8453438" y="5715000"/>
            <a:ext cx="242887" cy="431800"/>
          </a:xfrm>
          <a:custGeom>
            <a:avLst/>
            <a:gdLst/>
            <a:ahLst/>
            <a:cxnLst>
              <a:cxn ang="0">
                <a:pos x="62" y="0"/>
              </a:cxn>
              <a:cxn ang="0">
                <a:pos x="0" y="0"/>
              </a:cxn>
              <a:cxn ang="0">
                <a:pos x="89" y="136"/>
              </a:cxn>
              <a:cxn ang="0">
                <a:pos x="89" y="136"/>
              </a:cxn>
              <a:cxn ang="0">
                <a:pos x="0" y="272"/>
              </a:cxn>
              <a:cxn ang="0">
                <a:pos x="62" y="272"/>
              </a:cxn>
              <a:cxn ang="0">
                <a:pos x="153" y="136"/>
              </a:cxn>
              <a:cxn ang="0">
                <a:pos x="62" y="0"/>
              </a:cxn>
            </a:cxnLst>
            <a:rect l="0" t="0" r="r" b="b"/>
            <a:pathLst>
              <a:path w="153" h="272">
                <a:moveTo>
                  <a:pt x="62" y="0"/>
                </a:moveTo>
                <a:lnTo>
                  <a:pt x="0" y="0"/>
                </a:lnTo>
                <a:lnTo>
                  <a:pt x="89" y="136"/>
                </a:lnTo>
                <a:lnTo>
                  <a:pt x="89" y="136"/>
                </a:lnTo>
                <a:lnTo>
                  <a:pt x="0" y="272"/>
                </a:lnTo>
                <a:lnTo>
                  <a:pt x="62" y="272"/>
                </a:lnTo>
                <a:lnTo>
                  <a:pt x="153" y="136"/>
                </a:lnTo>
                <a:lnTo>
                  <a:pt x="62" y="0"/>
                </a:lnTo>
                <a:close/>
              </a:path>
            </a:pathLst>
          </a:custGeom>
          <a:solidFill>
            <a:schemeClr val="tx2">
              <a:lumMod val="60000"/>
              <a:lumOff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-1198682" y="4821116"/>
            <a:ext cx="2625969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D8E00713-AC6B-4689-B670-C968CFDA3C31}" type="datetimeFigureOut">
              <a:rPr lang="es-EC" smtClean="0"/>
              <a:pPr/>
              <a:t>26/02/2016</a:t>
            </a:fld>
            <a:endParaRPr lang="es-EC"/>
          </a:p>
        </p:txBody>
      </p:sp>
      <p:pic>
        <p:nvPicPr>
          <p:cNvPr id="10" name="11 Imagen" descr="barra.jpg"/>
          <p:cNvPicPr>
            <a:picLocks noChangeAspect="1"/>
          </p:cNvPicPr>
          <p:nvPr userDrawn="1"/>
        </p:nvPicPr>
        <p:blipFill>
          <a:blip r:embed="rId13" cstate="print"/>
          <a:stretch>
            <a:fillRect/>
          </a:stretch>
        </p:blipFill>
        <p:spPr>
          <a:xfrm flipV="1">
            <a:off x="1259632" y="6309319"/>
            <a:ext cx="7344816" cy="19851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spcBef>
          <a:spcPct val="0"/>
        </a:spcBef>
        <a:buNone/>
        <a:defRPr sz="7200" b="1" kern="1200">
          <a:ln w="12700">
            <a:solidFill>
              <a:schemeClr val="tx2"/>
            </a:solidFill>
          </a:ln>
          <a:solidFill>
            <a:schemeClr val="bg1"/>
          </a:solidFill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»"/>
        <a:defRPr sz="28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˃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Calibri" pitchFamily="34" charset="0"/>
        <a:buChar char="+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Clr>
          <a:schemeClr val="tx1"/>
        </a:buClr>
        <a:buFont typeface="Calibri" pitchFamily="34" charset="0"/>
        <a:buChar char="&gt;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Calibri" pitchFamily="34" charset="0"/>
        <a:buChar char="+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Clr>
          <a:schemeClr val="tx1"/>
        </a:buClr>
        <a:buFont typeface="Calibri" pitchFamily="34" charset="0"/>
        <a:buChar char="»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Clr>
          <a:schemeClr val="tx1"/>
        </a:buClr>
        <a:buFont typeface="Calibri" pitchFamily="34" charset="0"/>
        <a:buChar char="−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pic>
        <p:nvPicPr>
          <p:cNvPr id="7" name="6 Imagen" descr="barra.jpg"/>
          <p:cNvPicPr>
            <a:picLocks noChangeAspect="1"/>
          </p:cNvPicPr>
          <p:nvPr userDrawn="1"/>
        </p:nvPicPr>
        <p:blipFill>
          <a:blip r:embed="rId13" cstate="print"/>
          <a:stretch>
            <a:fillRect/>
          </a:stretch>
        </p:blipFill>
        <p:spPr>
          <a:xfrm flipV="1">
            <a:off x="971600" y="6165304"/>
            <a:ext cx="6912768" cy="322379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g"/><Relationship Id="rId3" Type="http://schemas.openxmlformats.org/officeDocument/2006/relationships/diagramLayout" Target="../diagrams/layout4.xml"/><Relationship Id="rId7" Type="http://schemas.openxmlformats.org/officeDocument/2006/relationships/image" Target="../media/image14.jpeg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Relationship Id="rId9" Type="http://schemas.openxmlformats.org/officeDocument/2006/relationships/image" Target="../media/image16.jpe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eg"/><Relationship Id="rId3" Type="http://schemas.openxmlformats.org/officeDocument/2006/relationships/diagramLayout" Target="../diagrams/layout5.xml"/><Relationship Id="rId7" Type="http://schemas.openxmlformats.org/officeDocument/2006/relationships/image" Target="../media/image17.jpeg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jpeg"/><Relationship Id="rId3" Type="http://schemas.openxmlformats.org/officeDocument/2006/relationships/diagramLayout" Target="../diagrams/layout6.xml"/><Relationship Id="rId7" Type="http://schemas.openxmlformats.org/officeDocument/2006/relationships/image" Target="../media/image21.jpeg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0.jpeg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emf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7" Type="http://schemas.openxmlformats.org/officeDocument/2006/relationships/image" Target="../media/image8.jpe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>
            <a:duotone>
              <a:schemeClr val="bg1">
                <a:shade val="80000"/>
              </a:schemeClr>
              <a:schemeClr val="bg1">
                <a:tint val="98000"/>
                <a:satMod val="13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Marker/>
                    </a14:imgEffect>
                  </a14:imgLayer>
                </a14:imgProps>
              </a:ext>
            </a:extLst>
          </a:blip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Título"/>
          <p:cNvSpPr>
            <a:spLocks noGrp="1"/>
          </p:cNvSpPr>
          <p:nvPr>
            <p:ph type="ctrTitle"/>
          </p:nvPr>
        </p:nvSpPr>
        <p:spPr>
          <a:xfrm>
            <a:off x="671426" y="2852936"/>
            <a:ext cx="7772400" cy="2691730"/>
          </a:xfrm>
        </p:spPr>
        <p:txBody>
          <a:bodyPr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es-EC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Informe Rendición de Cuentas 2015</a:t>
            </a:r>
            <a:endParaRPr lang="es-EC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pic>
        <p:nvPicPr>
          <p:cNvPr id="2" name="1 Imagen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6381" y="188640"/>
            <a:ext cx="5857875" cy="3028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62319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9 CuadroTexto"/>
          <p:cNvSpPr txBox="1"/>
          <p:nvPr/>
        </p:nvSpPr>
        <p:spPr>
          <a:xfrm>
            <a:off x="977069" y="332656"/>
            <a:ext cx="345091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C" sz="2400" b="1" dirty="0"/>
              <a:t>Mejoramiento de los procesos en los servicios que el MDMQ brinda a la ciudadanía </a:t>
            </a:r>
            <a:endParaRPr lang="es-ES" sz="2400" b="1" dirty="0"/>
          </a:p>
        </p:txBody>
      </p:sp>
      <p:sp>
        <p:nvSpPr>
          <p:cNvPr id="9" name="8 CuadroTexto"/>
          <p:cNvSpPr txBox="1"/>
          <p:nvPr/>
        </p:nvSpPr>
        <p:spPr>
          <a:xfrm>
            <a:off x="683568" y="2204864"/>
            <a:ext cx="3744416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es-EC" dirty="0"/>
              <a:t> </a:t>
            </a:r>
            <a:r>
              <a:rPr lang="es-EC" sz="2000" dirty="0"/>
              <a:t>Análisis de un sistema Único de Recepción de </a:t>
            </a:r>
            <a:r>
              <a:rPr lang="es-EC" sz="2000" dirty="0" smtClean="0"/>
              <a:t>Quejas.</a:t>
            </a:r>
          </a:p>
          <a:p>
            <a:pPr algn="just"/>
            <a:endParaRPr lang="es-EC" sz="2000" dirty="0" smtClean="0"/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es-EC" sz="2000" dirty="0" smtClean="0"/>
              <a:t>Análisis </a:t>
            </a:r>
            <a:r>
              <a:rPr lang="es-EC" sz="2000" dirty="0"/>
              <a:t>del proceso de adjudicación de locales a comerciantes minoristas del Centro Histórico de Quito para conocer su situación actual. </a:t>
            </a:r>
            <a:endParaRPr lang="es-EC" sz="2000" dirty="0" smtClean="0"/>
          </a:p>
          <a:p>
            <a:pPr algn="just"/>
            <a:endParaRPr lang="es-EC" sz="2000" dirty="0" smtClean="0"/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es-EC" sz="2000" dirty="0" smtClean="0"/>
              <a:t>Análisis </a:t>
            </a:r>
            <a:r>
              <a:rPr lang="es-EC" sz="2000" dirty="0"/>
              <a:t>del proceso de Oficinas Móviles</a:t>
            </a:r>
            <a:r>
              <a:rPr lang="es-EC" sz="2000" dirty="0" smtClean="0"/>
              <a:t>.</a:t>
            </a:r>
            <a:endParaRPr lang="es-ES" sz="2000" dirty="0"/>
          </a:p>
        </p:txBody>
      </p:sp>
      <p:pic>
        <p:nvPicPr>
          <p:cNvPr id="2" name="1 Image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90919" y="614837"/>
            <a:ext cx="2714956" cy="2036217"/>
          </a:xfrm>
          <a:prstGeom prst="rect">
            <a:avLst/>
          </a:prstGeom>
        </p:spPr>
      </p:pic>
      <p:pic>
        <p:nvPicPr>
          <p:cNvPr id="3" name="2 Imagen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5267" y="3053884"/>
            <a:ext cx="2858013" cy="21033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98894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971600" y="541953"/>
            <a:ext cx="293852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C" sz="2400" b="1" dirty="0"/>
              <a:t>Rendición de Cuentas</a:t>
            </a:r>
          </a:p>
        </p:txBody>
      </p:sp>
      <p:sp>
        <p:nvSpPr>
          <p:cNvPr id="5" name="4 Rectángulo"/>
          <p:cNvSpPr/>
          <p:nvPr/>
        </p:nvSpPr>
        <p:spPr>
          <a:xfrm>
            <a:off x="810196" y="1124744"/>
            <a:ext cx="3744416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C" sz="2000" dirty="0"/>
              <a:t>Se llevó adelante un proceso orientado a guiar, acompañar y capacitar, tanto a las autoridades de elección popular como a los representes legales de las dependencias y empresas públicas municipales. </a:t>
            </a:r>
          </a:p>
        </p:txBody>
      </p:sp>
      <p:sp>
        <p:nvSpPr>
          <p:cNvPr id="8" name="Llamada ovalada 5"/>
          <p:cNvSpPr/>
          <p:nvPr/>
        </p:nvSpPr>
        <p:spPr>
          <a:xfrm>
            <a:off x="4860032" y="472559"/>
            <a:ext cx="3616052" cy="1790655"/>
          </a:xfrm>
          <a:prstGeom prst="wedgeEllipseCallou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dirty="0"/>
              <a:t> </a:t>
            </a:r>
            <a:r>
              <a:rPr lang="es-EC" sz="2400" dirty="0"/>
              <a:t>87% Dependencias municipales.</a:t>
            </a:r>
          </a:p>
        </p:txBody>
      </p:sp>
      <p:sp>
        <p:nvSpPr>
          <p:cNvPr id="9" name="Llamada ovalada 5"/>
          <p:cNvSpPr/>
          <p:nvPr/>
        </p:nvSpPr>
        <p:spPr>
          <a:xfrm>
            <a:off x="738188" y="3573016"/>
            <a:ext cx="3816424" cy="2016224"/>
          </a:xfrm>
          <a:prstGeom prst="wedgeEllipseCallout">
            <a:avLst/>
          </a:prstGeom>
          <a:solidFill>
            <a:srgbClr val="00B0F0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sz="2800" dirty="0"/>
              <a:t> 100% Concejales municipales</a:t>
            </a:r>
            <a:r>
              <a:rPr lang="es-EC" dirty="0"/>
              <a:t>.</a:t>
            </a:r>
          </a:p>
        </p:txBody>
      </p:sp>
      <p:pic>
        <p:nvPicPr>
          <p:cNvPr id="6" name="5 Image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76118" y="3102061"/>
            <a:ext cx="3299966" cy="2474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98894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0984" y="3645024"/>
            <a:ext cx="4226546" cy="264718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0" name="9 CuadroTexto"/>
          <p:cNvSpPr txBox="1"/>
          <p:nvPr/>
        </p:nvSpPr>
        <p:spPr>
          <a:xfrm>
            <a:off x="1822728" y="581976"/>
            <a:ext cx="277622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400" b="1" dirty="0"/>
              <a:t>Código de Ética</a:t>
            </a:r>
          </a:p>
        </p:txBody>
      </p:sp>
      <p:sp>
        <p:nvSpPr>
          <p:cNvPr id="9" name="8 CuadroTexto"/>
          <p:cNvSpPr txBox="1"/>
          <p:nvPr/>
        </p:nvSpPr>
        <p:spPr>
          <a:xfrm>
            <a:off x="1043608" y="1196752"/>
            <a:ext cx="417646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Wingdings" pitchFamily="2" charset="2"/>
              <a:buChar char="ü"/>
            </a:pPr>
            <a:r>
              <a:rPr lang="es-EC" sz="2400" dirty="0"/>
              <a:t>Desarrollo del programa  </a:t>
            </a:r>
            <a:r>
              <a:rPr lang="es-EC" sz="2400" dirty="0" smtClean="0"/>
              <a:t>                     e-</a:t>
            </a:r>
            <a:r>
              <a:rPr lang="es-EC" sz="2400" dirty="0" err="1" smtClean="0"/>
              <a:t>learnig</a:t>
            </a:r>
            <a:r>
              <a:rPr lang="es-EC" sz="2400" dirty="0" smtClean="0"/>
              <a:t> </a:t>
            </a:r>
            <a:r>
              <a:rPr lang="es-EC" sz="2400" dirty="0"/>
              <a:t>para la  </a:t>
            </a:r>
            <a:r>
              <a:rPr lang="es-EC" sz="2400" dirty="0" smtClean="0"/>
              <a:t>socialización </a:t>
            </a:r>
            <a:r>
              <a:rPr lang="es-EC" sz="2400" dirty="0"/>
              <a:t>y sensibilización del Código de Ética en todas las entidades municipales </a:t>
            </a:r>
            <a:r>
              <a:rPr lang="es-EC" sz="2400" dirty="0" smtClean="0"/>
              <a:t>del D.M.Q.</a:t>
            </a:r>
            <a:endParaRPr lang="es-ES" sz="2400" dirty="0"/>
          </a:p>
        </p:txBody>
      </p:sp>
      <p:pic>
        <p:nvPicPr>
          <p:cNvPr id="2" name="1 Imagen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0194" y="404664"/>
            <a:ext cx="2851001" cy="276243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8098894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1 Diagrama"/>
          <p:cNvGraphicFramePr/>
          <p:nvPr>
            <p:extLst>
              <p:ext uri="{D42A27DB-BD31-4B8C-83A1-F6EECF244321}">
                <p14:modId xmlns:p14="http://schemas.microsoft.com/office/powerpoint/2010/main" val="3782030045"/>
              </p:ext>
            </p:extLst>
          </p:nvPr>
        </p:nvGraphicFramePr>
        <p:xfrm>
          <a:off x="755576" y="548680"/>
          <a:ext cx="7560840" cy="52565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0" name="9 CuadroTexto"/>
          <p:cNvSpPr txBox="1"/>
          <p:nvPr/>
        </p:nvSpPr>
        <p:spPr>
          <a:xfrm>
            <a:off x="-509298" y="268988"/>
            <a:ext cx="54100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400" b="1" dirty="0" smtClean="0"/>
              <a:t>Gestión Participativa </a:t>
            </a:r>
            <a:endParaRPr lang="es-ES" sz="2400" b="1" dirty="0"/>
          </a:p>
        </p:txBody>
      </p:sp>
      <p:sp>
        <p:nvSpPr>
          <p:cNvPr id="11" name="10 CuadroTexto"/>
          <p:cNvSpPr txBox="1"/>
          <p:nvPr/>
        </p:nvSpPr>
        <p:spPr>
          <a:xfrm>
            <a:off x="611560" y="726461"/>
            <a:ext cx="3456384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7800" indent="-177800" algn="just">
              <a:buFont typeface="Wingdings" pitchFamily="2" charset="2"/>
              <a:buChar char="ü"/>
            </a:pPr>
            <a:r>
              <a:rPr lang="es-EC" sz="1600" dirty="0"/>
              <a:t>Veedores del sorteo de cupos para  el ingreso estudiantil a las </a:t>
            </a:r>
            <a:r>
              <a:rPr lang="es-EC" sz="1600" dirty="0" smtClean="0"/>
              <a:t>instituciones educativas </a:t>
            </a:r>
            <a:r>
              <a:rPr lang="es-EC" sz="1600" dirty="0"/>
              <a:t>municipales y de eventos de socialización ejecutados en el marco del proyecto Mercados Limpios</a:t>
            </a:r>
            <a:r>
              <a:rPr lang="es-EC" sz="1600" dirty="0" smtClean="0"/>
              <a:t>.</a:t>
            </a:r>
          </a:p>
          <a:p>
            <a:pPr algn="just"/>
            <a:endParaRPr lang="es-EC" sz="1600" dirty="0" smtClean="0"/>
          </a:p>
          <a:p>
            <a:pPr marL="177800" indent="-177800" algn="just">
              <a:buFont typeface="Wingdings" pitchFamily="2" charset="2"/>
              <a:buChar char="ü"/>
            </a:pPr>
            <a:r>
              <a:rPr lang="es-EC" sz="1600" dirty="0" smtClean="0"/>
              <a:t>Se </a:t>
            </a:r>
            <a:r>
              <a:rPr lang="es-EC" sz="1600" dirty="0"/>
              <a:t>realizó la primera reunión de socialización de la Escuela de Formación Ciudadana</a:t>
            </a:r>
            <a:r>
              <a:rPr lang="es-EC" sz="1600" dirty="0" smtClean="0"/>
              <a:t>.</a:t>
            </a:r>
          </a:p>
          <a:p>
            <a:pPr algn="just"/>
            <a:endParaRPr lang="es-EC" sz="1600" dirty="0" smtClean="0"/>
          </a:p>
          <a:p>
            <a:pPr marL="177800" indent="-177800" algn="just">
              <a:buFont typeface="Wingdings" pitchFamily="2" charset="2"/>
              <a:buChar char="ü"/>
            </a:pPr>
            <a:r>
              <a:rPr lang="es-EC" sz="1600" dirty="0" smtClean="0"/>
              <a:t>Participación </a:t>
            </a:r>
            <a:r>
              <a:rPr lang="es-EC" sz="1600" dirty="0"/>
              <a:t>como observadores </a:t>
            </a:r>
            <a:r>
              <a:rPr lang="es-EC" sz="1600" dirty="0" smtClean="0"/>
              <a:t>en </a:t>
            </a:r>
            <a:r>
              <a:rPr lang="es-EC" sz="1600" dirty="0"/>
              <a:t>21 asambleas ciudadanas sobre presupuestos participativos</a:t>
            </a:r>
            <a:r>
              <a:rPr lang="es-EC" sz="1600" dirty="0" smtClean="0"/>
              <a:t>.</a:t>
            </a:r>
          </a:p>
          <a:p>
            <a:pPr algn="just"/>
            <a:endParaRPr lang="es-EC" sz="1600" dirty="0" smtClean="0"/>
          </a:p>
          <a:p>
            <a:pPr marL="177800" indent="-177800" algn="just">
              <a:buFont typeface="Wingdings" pitchFamily="2" charset="2"/>
              <a:buChar char="ü"/>
            </a:pPr>
            <a:r>
              <a:rPr lang="es-EC" sz="1600" dirty="0" smtClean="0"/>
              <a:t>Participación </a:t>
            </a:r>
            <a:r>
              <a:rPr lang="es-EC" sz="1600" dirty="0"/>
              <a:t>en brigadas de Oficinas Móviles, informando sobre  mecanismos de prevención de la corrupción y el procedimiento para denunciar  posibles actos de corrupción.</a:t>
            </a:r>
            <a:endParaRPr lang="es-ES" sz="1600" dirty="0"/>
          </a:p>
        </p:txBody>
      </p:sp>
      <p:pic>
        <p:nvPicPr>
          <p:cNvPr id="4" name="3 Imagen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79020" y="821965"/>
            <a:ext cx="2457803" cy="167321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4 Imagen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229" r="13537"/>
          <a:stretch/>
        </p:blipFill>
        <p:spPr>
          <a:xfrm>
            <a:off x="6099211" y="2344066"/>
            <a:ext cx="2362200" cy="178993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7" name="6 Imagen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5277" y="3933056"/>
            <a:ext cx="2551917" cy="164097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28098894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CuadroTexto"/>
          <p:cNvSpPr txBox="1"/>
          <p:nvPr/>
        </p:nvSpPr>
        <p:spPr>
          <a:xfrm>
            <a:off x="1923219" y="284202"/>
            <a:ext cx="574238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C" sz="2400" b="1" dirty="0"/>
              <a:t>Evento Internacional de </a:t>
            </a:r>
            <a:r>
              <a:rPr lang="es-EC" sz="2400" b="1" dirty="0" smtClean="0"/>
              <a:t>Transparencia</a:t>
            </a:r>
          </a:p>
          <a:p>
            <a:pPr algn="ctr"/>
            <a:r>
              <a:rPr lang="es-EC" sz="2400" b="1" dirty="0" smtClean="0"/>
              <a:t>"</a:t>
            </a:r>
            <a:r>
              <a:rPr lang="es-EC" sz="2400" b="1" dirty="0"/>
              <a:t>II FORO DE GOBIERNO ABIERTO "</a:t>
            </a:r>
            <a:endParaRPr lang="es-ES" sz="2400" b="1" dirty="0"/>
          </a:p>
        </p:txBody>
      </p:sp>
      <p:graphicFrame>
        <p:nvGraphicFramePr>
          <p:cNvPr id="3" name="2 Diagrama"/>
          <p:cNvGraphicFramePr/>
          <p:nvPr>
            <p:extLst>
              <p:ext uri="{D42A27DB-BD31-4B8C-83A1-F6EECF244321}">
                <p14:modId xmlns:p14="http://schemas.microsoft.com/office/powerpoint/2010/main" val="4042438341"/>
              </p:ext>
            </p:extLst>
          </p:nvPr>
        </p:nvGraphicFramePr>
        <p:xfrm>
          <a:off x="1235968" y="2175146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3 Rectángulo"/>
          <p:cNvSpPr/>
          <p:nvPr/>
        </p:nvSpPr>
        <p:spPr>
          <a:xfrm>
            <a:off x="4283968" y="1118276"/>
            <a:ext cx="396044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C" dirty="0" smtClean="0"/>
              <a:t>Se dictaron 4 conferencias con los siguientes temas:</a:t>
            </a:r>
            <a:endParaRPr lang="es-EC" sz="1600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es-EC" dirty="0" smtClean="0"/>
              <a:t>Participación Ciudadana y Acceso a la Información Pública en los Planes del Gobierno Abierto 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s-EC" dirty="0" smtClean="0"/>
              <a:t>Ciudades Juveniles y Red 30-30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s-EC" dirty="0" smtClean="0"/>
              <a:t>Open data e </a:t>
            </a:r>
            <a:r>
              <a:rPr lang="es-EC" dirty="0"/>
              <a:t>i</a:t>
            </a:r>
            <a:r>
              <a:rPr lang="es-EC" dirty="0" smtClean="0"/>
              <a:t>nnovación con públicos 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s-EC" dirty="0" smtClean="0"/>
              <a:t>El gobierno electrónico y su incidencia en los procesos de contratación pública </a:t>
            </a:r>
            <a:endParaRPr lang="es-EC" dirty="0"/>
          </a:p>
        </p:txBody>
      </p:sp>
      <p:pic>
        <p:nvPicPr>
          <p:cNvPr id="2" name="1 Imagen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9632" y="1268760"/>
            <a:ext cx="2014854" cy="1812772"/>
          </a:xfrm>
          <a:prstGeom prst="rect">
            <a:avLst/>
          </a:prstGeom>
        </p:spPr>
      </p:pic>
      <p:pic>
        <p:nvPicPr>
          <p:cNvPr id="5" name="4 Imagen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5792" y="3284984"/>
            <a:ext cx="2939819" cy="22048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98894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CuadroTexto"/>
          <p:cNvSpPr txBox="1"/>
          <p:nvPr/>
        </p:nvSpPr>
        <p:spPr>
          <a:xfrm>
            <a:off x="914512" y="476672"/>
            <a:ext cx="7416824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C" sz="3600" b="1" dirty="0" smtClean="0"/>
              <a:t>Dirección</a:t>
            </a:r>
            <a:r>
              <a:rPr lang="es-EC" sz="3600" b="1" dirty="0" smtClean="0"/>
              <a:t> </a:t>
            </a:r>
            <a:r>
              <a:rPr lang="es-EC" sz="3600" b="1" dirty="0" smtClean="0"/>
              <a:t>de Contratación Pública </a:t>
            </a:r>
          </a:p>
          <a:p>
            <a:pPr algn="ctr"/>
            <a:r>
              <a:rPr lang="es-EC" sz="1600" b="1" dirty="0" smtClean="0"/>
              <a:t>Abril del 2015 </a:t>
            </a:r>
            <a:endParaRPr lang="es-ES" sz="1600" b="1" dirty="0"/>
          </a:p>
        </p:txBody>
      </p:sp>
      <p:sp>
        <p:nvSpPr>
          <p:cNvPr id="5" name="4 CuadroTexto"/>
          <p:cNvSpPr txBox="1"/>
          <p:nvPr/>
        </p:nvSpPr>
        <p:spPr>
          <a:xfrm>
            <a:off x="985957" y="1485272"/>
            <a:ext cx="7560840" cy="24314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C" sz="3200" b="1" dirty="0" smtClean="0"/>
              <a:t>Misión</a:t>
            </a:r>
          </a:p>
          <a:p>
            <a:pPr algn="just"/>
            <a:r>
              <a:rPr lang="es-EC" sz="2400" i="1" dirty="0" smtClean="0"/>
              <a:t>Prevenir posibles actos de corrupción en procesos de contratación pública a través del monitoreo integral en las dependencias y entidades municipales, asesorando y recomendando así, la aplicación de mejores prácticas de transparencia. </a:t>
            </a:r>
            <a:endParaRPr lang="es-ES" sz="2400" i="1" dirty="0"/>
          </a:p>
        </p:txBody>
      </p:sp>
      <p:pic>
        <p:nvPicPr>
          <p:cNvPr id="2" name="1 Imagen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9002" y="3955732"/>
            <a:ext cx="2736304" cy="2150073"/>
          </a:xfrm>
          <a:prstGeom prst="rect">
            <a:avLst/>
          </a:prstGeom>
        </p:spPr>
      </p:pic>
      <p:pic>
        <p:nvPicPr>
          <p:cNvPr id="3" name="2 Imagen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2040" y="3916707"/>
            <a:ext cx="2808312" cy="21062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64153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899592" y="373306"/>
            <a:ext cx="662473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C" sz="3200" b="1" dirty="0" smtClean="0"/>
              <a:t>Resultados</a:t>
            </a:r>
            <a:endParaRPr lang="es-EC" sz="3200" b="1" dirty="0"/>
          </a:p>
        </p:txBody>
      </p:sp>
      <p:graphicFrame>
        <p:nvGraphicFramePr>
          <p:cNvPr id="2" name="1 Diagrama"/>
          <p:cNvGraphicFramePr/>
          <p:nvPr>
            <p:extLst>
              <p:ext uri="{D42A27DB-BD31-4B8C-83A1-F6EECF244321}">
                <p14:modId xmlns:p14="http://schemas.microsoft.com/office/powerpoint/2010/main" val="629658562"/>
              </p:ext>
            </p:extLst>
          </p:nvPr>
        </p:nvGraphicFramePr>
        <p:xfrm>
          <a:off x="1259632" y="1204303"/>
          <a:ext cx="7776864" cy="47683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3" name="2 Imagen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3108" y="3933056"/>
            <a:ext cx="2304256" cy="1728192"/>
          </a:xfrm>
          <a:prstGeom prst="rect">
            <a:avLst/>
          </a:prstGeom>
        </p:spPr>
      </p:pic>
      <p:pic>
        <p:nvPicPr>
          <p:cNvPr id="5" name="4 Imagen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8224" y="3933056"/>
            <a:ext cx="2325430" cy="17281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93769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1467205" y="383755"/>
            <a:ext cx="662473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C" sz="3600" b="1" dirty="0" smtClean="0"/>
              <a:t>Dirección de Investigación </a:t>
            </a:r>
            <a:endParaRPr lang="es-EC" sz="3600" b="1" dirty="0"/>
          </a:p>
        </p:txBody>
      </p:sp>
      <p:sp>
        <p:nvSpPr>
          <p:cNvPr id="2" name="1 Rectángulo"/>
          <p:cNvSpPr/>
          <p:nvPr/>
        </p:nvSpPr>
        <p:spPr>
          <a:xfrm>
            <a:off x="1494236" y="1091019"/>
            <a:ext cx="6768752" cy="27084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s-EC" dirty="0" smtClean="0"/>
          </a:p>
          <a:p>
            <a:pPr algn="ctr"/>
            <a:r>
              <a:rPr lang="es-EC" sz="3200" b="1" dirty="0" smtClean="0"/>
              <a:t>Misión </a:t>
            </a:r>
            <a:endParaRPr lang="es-EC" sz="3200" b="1" dirty="0"/>
          </a:p>
          <a:p>
            <a:pPr algn="just"/>
            <a:r>
              <a:rPr lang="es-EC" sz="2400" i="1" dirty="0" smtClean="0"/>
              <a:t>Investigar </a:t>
            </a:r>
            <a:r>
              <a:rPr lang="es-EC" sz="2400" i="1" dirty="0"/>
              <a:t>de oficio o por denuncia casos de presunta corrupción en las dependencias y entidades municipales, para desvirtuar o corroborar los hechos denunciados y proceder de acuerdo con la normativa legal vigente.</a:t>
            </a:r>
          </a:p>
        </p:txBody>
      </p:sp>
      <p:pic>
        <p:nvPicPr>
          <p:cNvPr id="13" name="12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9872" y="3527142"/>
            <a:ext cx="3624186" cy="26845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34291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899592" y="373306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C" sz="2800" b="1" dirty="0" smtClean="0"/>
              <a:t>RESULTADOS </a:t>
            </a:r>
            <a:endParaRPr lang="es-EC" sz="2800" b="1" dirty="0"/>
          </a:p>
        </p:txBody>
      </p:sp>
      <p:sp>
        <p:nvSpPr>
          <p:cNvPr id="5" name="4 Rectángulo"/>
          <p:cNvSpPr/>
          <p:nvPr/>
        </p:nvSpPr>
        <p:spPr>
          <a:xfrm>
            <a:off x="1493416" y="1301821"/>
            <a:ext cx="662473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C" sz="2400" i="1" dirty="0" smtClean="0"/>
              <a:t>Trabajos de Investigación </a:t>
            </a:r>
            <a:endParaRPr lang="es-EC" sz="2400" i="1" dirty="0"/>
          </a:p>
        </p:txBody>
      </p:sp>
      <p:sp>
        <p:nvSpPr>
          <p:cNvPr id="6" name="5 Elipse"/>
          <p:cNvSpPr/>
          <p:nvPr/>
        </p:nvSpPr>
        <p:spPr>
          <a:xfrm>
            <a:off x="2210678" y="1946449"/>
            <a:ext cx="2145298" cy="2038849"/>
          </a:xfrm>
          <a:prstGeom prst="ellipse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7" name="6 Elipse"/>
          <p:cNvSpPr/>
          <p:nvPr/>
        </p:nvSpPr>
        <p:spPr>
          <a:xfrm>
            <a:off x="5436096" y="1946449"/>
            <a:ext cx="2088232" cy="2038849"/>
          </a:xfrm>
          <a:prstGeom prst="ellipse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9" name="8 Rectángulo"/>
          <p:cNvSpPr/>
          <p:nvPr/>
        </p:nvSpPr>
        <p:spPr>
          <a:xfrm>
            <a:off x="1515818" y="4412073"/>
            <a:ext cx="6624736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C" sz="3200" i="1" dirty="0" smtClean="0"/>
              <a:t>Cumplimiento </a:t>
            </a:r>
          </a:p>
          <a:p>
            <a:pPr algn="ctr"/>
            <a:r>
              <a:rPr lang="es-EC" sz="3200" i="1" dirty="0" smtClean="0"/>
              <a:t>122,86%</a:t>
            </a:r>
            <a:endParaRPr lang="es-EC" sz="3200" i="1" dirty="0"/>
          </a:p>
        </p:txBody>
      </p:sp>
      <p:sp>
        <p:nvSpPr>
          <p:cNvPr id="10" name="9 Rectángulo"/>
          <p:cNvSpPr/>
          <p:nvPr/>
        </p:nvSpPr>
        <p:spPr>
          <a:xfrm>
            <a:off x="-83987" y="2520468"/>
            <a:ext cx="6624736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C" sz="3200" b="1" i="1" dirty="0" smtClean="0">
                <a:solidFill>
                  <a:schemeClr val="bg1"/>
                </a:solidFill>
              </a:rPr>
              <a:t>Planificado </a:t>
            </a:r>
          </a:p>
          <a:p>
            <a:pPr algn="ctr"/>
            <a:r>
              <a:rPr lang="es-EC" sz="3200" b="1" i="1" dirty="0" smtClean="0">
                <a:solidFill>
                  <a:schemeClr val="bg1"/>
                </a:solidFill>
              </a:rPr>
              <a:t>70 </a:t>
            </a:r>
            <a:endParaRPr lang="es-EC" sz="3200" b="1" i="1" dirty="0">
              <a:solidFill>
                <a:schemeClr val="bg1"/>
              </a:solidFill>
            </a:endParaRPr>
          </a:p>
        </p:txBody>
      </p:sp>
      <p:sp>
        <p:nvSpPr>
          <p:cNvPr id="11" name="10 Rectángulo"/>
          <p:cNvSpPr/>
          <p:nvPr/>
        </p:nvSpPr>
        <p:spPr>
          <a:xfrm>
            <a:off x="3167844" y="2427264"/>
            <a:ext cx="6624736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C" sz="3200" b="1" i="1" dirty="0" smtClean="0">
                <a:solidFill>
                  <a:schemeClr val="bg1"/>
                </a:solidFill>
              </a:rPr>
              <a:t>Ejecutado </a:t>
            </a:r>
          </a:p>
          <a:p>
            <a:pPr algn="ctr"/>
            <a:r>
              <a:rPr lang="es-EC" sz="3200" b="1" i="1" dirty="0" smtClean="0">
                <a:solidFill>
                  <a:schemeClr val="bg1"/>
                </a:solidFill>
              </a:rPr>
              <a:t>86</a:t>
            </a:r>
            <a:endParaRPr lang="es-EC" sz="3200" b="1" i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94189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3 Diagrama"/>
          <p:cNvGraphicFramePr/>
          <p:nvPr>
            <p:extLst>
              <p:ext uri="{D42A27DB-BD31-4B8C-83A1-F6EECF244321}">
                <p14:modId xmlns:p14="http://schemas.microsoft.com/office/powerpoint/2010/main" val="3881459152"/>
              </p:ext>
            </p:extLst>
          </p:nvPr>
        </p:nvGraphicFramePr>
        <p:xfrm>
          <a:off x="1835696" y="326504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4 Rectángulo"/>
          <p:cNvSpPr/>
          <p:nvPr/>
        </p:nvSpPr>
        <p:spPr>
          <a:xfrm>
            <a:off x="1115616" y="4365104"/>
            <a:ext cx="7344816" cy="19082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C" sz="2000" dirty="0" smtClean="0"/>
              <a:t>Se emitieron 58 </a:t>
            </a:r>
            <a:r>
              <a:rPr lang="es-EC" sz="2000" dirty="0"/>
              <a:t>informes preliminares de </a:t>
            </a:r>
            <a:r>
              <a:rPr lang="es-EC" sz="2000" dirty="0" smtClean="0"/>
              <a:t>investigación, de </a:t>
            </a:r>
            <a:r>
              <a:rPr lang="es-EC" sz="2000" dirty="0"/>
              <a:t>estos informes, 18 corresponden a expedientes ingresados en el año 2015,  26 respecto de expedientes que ingresaron en el año 2014, 8 que responden a expedientes ingresados en el año  2013 y 6 informes sobre expedientes que ingresaron en el año 2012. </a:t>
            </a:r>
          </a:p>
          <a:p>
            <a:r>
              <a:rPr lang="es-EC" dirty="0"/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24077567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ángulo 16"/>
          <p:cNvSpPr>
            <a:spLocks noChangeArrowheads="1"/>
          </p:cNvSpPr>
          <p:nvPr/>
        </p:nvSpPr>
        <p:spPr bwMode="auto">
          <a:xfrm>
            <a:off x="1331640" y="2886566"/>
            <a:ext cx="7200800" cy="3139321"/>
          </a:xfrm>
          <a:prstGeom prst="rect">
            <a:avLst/>
          </a:prstGeom>
          <a:solidFill>
            <a:srgbClr val="B4C6E7"/>
          </a:solidFill>
          <a:ln w="12700">
            <a:solidFill>
              <a:srgbClr val="FFFFFF"/>
            </a:solidFill>
            <a:miter lim="800000"/>
            <a:headEnd/>
            <a:tailEnd/>
          </a:ln>
        </p:spPr>
        <p:txBody>
          <a:bodyPr vert="horz" wrap="square" lIns="182880" tIns="45720" rIns="18288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C" altLang="es-EC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MISIÓN </a:t>
            </a:r>
            <a:endParaRPr kumimoji="0" lang="es-EC" altLang="es-EC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cs typeface="Arial" pitchFamily="34" charset="0"/>
            </a:endParaRP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es-EC" dirty="0"/>
              <a:t>Unidad especializada de la más alta jerarquía, autónoma e independiente, que previene, disuade e identifica presuntos actos de corrupción, en representación de la ciudadanía del DMQ y con efectividad en la gestión de sus recursos</a:t>
            </a:r>
            <a:r>
              <a:rPr lang="es-EC" dirty="0" smtClean="0"/>
              <a:t>.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endParaRPr lang="es-EC" dirty="0" smtClean="0"/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endParaRPr lang="es-EC" dirty="0" smtClean="0"/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es-EC" b="1" dirty="0" smtClean="0"/>
              <a:t>VISIÓN 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es-EC" dirty="0"/>
              <a:t>Ser la entidad técnica referente a nivel nacional, en la prevención e identificación de presuntos actos de corrupción, contribuyendo a la transparencia de sus procesos y promoviendo la gestión participativa</a:t>
            </a:r>
            <a:r>
              <a:rPr lang="es-EC" b="1" dirty="0"/>
              <a:t>.</a:t>
            </a:r>
            <a:endParaRPr lang="es-ES" b="1" dirty="0" smtClean="0"/>
          </a:p>
        </p:txBody>
      </p:sp>
      <p:pic>
        <p:nvPicPr>
          <p:cNvPr id="4" name="3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1760" y="-5308"/>
            <a:ext cx="5314658" cy="27480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61507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21 Gráfico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27252161"/>
              </p:ext>
            </p:extLst>
          </p:nvPr>
        </p:nvGraphicFramePr>
        <p:xfrm>
          <a:off x="323528" y="332656"/>
          <a:ext cx="8496944" cy="54726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2339204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Rectángulo"/>
          <p:cNvSpPr/>
          <p:nvPr/>
        </p:nvSpPr>
        <p:spPr>
          <a:xfrm>
            <a:off x="1043608" y="373305"/>
            <a:ext cx="662473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C" sz="3600" b="1" dirty="0" smtClean="0"/>
              <a:t>Dirección de Asesoría Jurídica </a:t>
            </a:r>
            <a:endParaRPr lang="es-EC" sz="3600" b="1" dirty="0"/>
          </a:p>
        </p:txBody>
      </p:sp>
      <p:sp>
        <p:nvSpPr>
          <p:cNvPr id="6" name="5 Rectángulo"/>
          <p:cNvSpPr/>
          <p:nvPr/>
        </p:nvSpPr>
        <p:spPr>
          <a:xfrm>
            <a:off x="1043608" y="1412776"/>
            <a:ext cx="7488832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C" sz="3200" b="1" dirty="0" smtClean="0"/>
              <a:t>Misión</a:t>
            </a:r>
          </a:p>
          <a:p>
            <a:pPr algn="just"/>
            <a:r>
              <a:rPr lang="es-EC" sz="2400" dirty="0" smtClean="0"/>
              <a:t>Asesorar </a:t>
            </a:r>
            <a:r>
              <a:rPr lang="es-EC" sz="2400" dirty="0"/>
              <a:t>y preparar instrumentos de carácter jurídico necesarios para la gestión, patrocinio judicial y representación de la Comisión garantizando su actuación acorde a derecho.</a:t>
            </a:r>
          </a:p>
        </p:txBody>
      </p:sp>
      <p:pic>
        <p:nvPicPr>
          <p:cNvPr id="7" name="6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9830" y="3717032"/>
            <a:ext cx="4205071" cy="212873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26112801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1187624" y="1102010"/>
            <a:ext cx="7416824" cy="18466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C" sz="2400" dirty="0"/>
              <a:t>U</a:t>
            </a:r>
            <a:r>
              <a:rPr lang="es-EC" sz="2400" dirty="0" smtClean="0"/>
              <a:t>na </a:t>
            </a:r>
            <a:r>
              <a:rPr lang="es-EC" sz="2400" dirty="0"/>
              <a:t>vez que la Dirección de Investigación concluye los informes preliminares de las denuncias de presunta corrupción los remite a la Dirección de Asesoría Jurídica para revisión y emisión definitiva del informe final.</a:t>
            </a:r>
          </a:p>
          <a:p>
            <a:r>
              <a:rPr lang="es-EC" dirty="0"/>
              <a:t> </a:t>
            </a:r>
          </a:p>
        </p:txBody>
      </p:sp>
      <p:sp>
        <p:nvSpPr>
          <p:cNvPr id="11" name="10 Elipse"/>
          <p:cNvSpPr/>
          <p:nvPr/>
        </p:nvSpPr>
        <p:spPr>
          <a:xfrm>
            <a:off x="4187457" y="2609976"/>
            <a:ext cx="1800200" cy="1865293"/>
          </a:xfrm>
          <a:prstGeom prst="ellipse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sz="6000" dirty="0" smtClean="0"/>
              <a:t>59</a:t>
            </a:r>
            <a:r>
              <a:rPr lang="es-EC" dirty="0" smtClean="0"/>
              <a:t> </a:t>
            </a:r>
            <a:endParaRPr lang="es-EC" dirty="0"/>
          </a:p>
        </p:txBody>
      </p:sp>
      <p:sp>
        <p:nvSpPr>
          <p:cNvPr id="5" name="4 Rectángulo"/>
          <p:cNvSpPr/>
          <p:nvPr/>
        </p:nvSpPr>
        <p:spPr>
          <a:xfrm>
            <a:off x="3134340" y="4653136"/>
            <a:ext cx="390643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C" sz="2400" dirty="0" smtClean="0"/>
              <a:t>Informes jurídicos finales que determinan conclusiones y recomendaciones de los procesos investigados </a:t>
            </a:r>
            <a:endParaRPr lang="es-EC" sz="2400" dirty="0"/>
          </a:p>
        </p:txBody>
      </p:sp>
      <p:sp>
        <p:nvSpPr>
          <p:cNvPr id="7" name="6 Rectángulo"/>
          <p:cNvSpPr/>
          <p:nvPr/>
        </p:nvSpPr>
        <p:spPr>
          <a:xfrm>
            <a:off x="899592" y="373306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C" sz="2800" b="1" dirty="0" smtClean="0"/>
              <a:t>Resultados</a:t>
            </a:r>
            <a:endParaRPr lang="es-EC" sz="2800" b="1" dirty="0"/>
          </a:p>
        </p:txBody>
      </p:sp>
    </p:spTree>
    <p:extLst>
      <p:ext uri="{BB962C8B-B14F-4D97-AF65-F5344CB8AC3E}">
        <p14:creationId xmlns:p14="http://schemas.microsoft.com/office/powerpoint/2010/main" val="29273468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1572110" y="287148"/>
            <a:ext cx="628781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C" sz="3600" b="1" dirty="0"/>
              <a:t>Unidad de Comunicación Social </a:t>
            </a:r>
            <a:endParaRPr lang="es-EC" sz="3600" dirty="0"/>
          </a:p>
        </p:txBody>
      </p:sp>
      <p:sp>
        <p:nvSpPr>
          <p:cNvPr id="5" name="4 Rectángulo"/>
          <p:cNvSpPr/>
          <p:nvPr/>
        </p:nvSpPr>
        <p:spPr>
          <a:xfrm>
            <a:off x="899592" y="1340768"/>
            <a:ext cx="7632848" cy="16927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C" sz="3200" b="1" dirty="0" smtClean="0"/>
              <a:t>Misión</a:t>
            </a:r>
            <a:r>
              <a:rPr lang="es-EC" sz="3200" dirty="0" smtClean="0"/>
              <a:t> </a:t>
            </a:r>
          </a:p>
          <a:p>
            <a:pPr algn="just"/>
            <a:r>
              <a:rPr lang="es-EC" sz="2400" dirty="0" smtClean="0"/>
              <a:t>Gestionar </a:t>
            </a:r>
            <a:r>
              <a:rPr lang="es-EC" sz="2400" dirty="0"/>
              <a:t>la comunicación interna y externa de la Comisión, para fortalecer la identidad e imagen corporativa frente a la sociedad, de acuerdo con la normativa legal vigente.</a:t>
            </a:r>
          </a:p>
        </p:txBody>
      </p:sp>
      <p:pic>
        <p:nvPicPr>
          <p:cNvPr id="6" name="5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5736" y="2994008"/>
            <a:ext cx="5544616" cy="31500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91850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899592" y="373306"/>
            <a:ext cx="662473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C" sz="3600" b="1" dirty="0" smtClean="0"/>
              <a:t>Resultados</a:t>
            </a:r>
            <a:endParaRPr lang="es-EC" sz="3600" b="1" dirty="0"/>
          </a:p>
        </p:txBody>
      </p:sp>
      <p:sp>
        <p:nvSpPr>
          <p:cNvPr id="3" name="2 Rectángulo"/>
          <p:cNvSpPr/>
          <p:nvPr/>
        </p:nvSpPr>
        <p:spPr>
          <a:xfrm>
            <a:off x="19036" y="1171452"/>
            <a:ext cx="4572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indent="-285750" algn="ctr">
              <a:buFont typeface="Arial" pitchFamily="34" charset="0"/>
              <a:buChar char="•"/>
            </a:pPr>
            <a:r>
              <a:rPr lang="es-EC" sz="2400" dirty="0" smtClean="0"/>
              <a:t>Apoyo a la campaña  </a:t>
            </a:r>
          </a:p>
          <a:p>
            <a:pPr algn="ctr"/>
            <a:r>
              <a:rPr lang="es-EC" sz="2400" dirty="0"/>
              <a:t> </a:t>
            </a:r>
            <a:r>
              <a:rPr lang="es-EC" sz="2400" dirty="0" smtClean="0"/>
              <a:t>     Compromiso Quiteño </a:t>
            </a:r>
            <a:endParaRPr lang="es-EC" sz="2400" dirty="0"/>
          </a:p>
        </p:txBody>
      </p:sp>
      <p:sp>
        <p:nvSpPr>
          <p:cNvPr id="7" name="6 Rectángulo"/>
          <p:cNvSpPr/>
          <p:nvPr/>
        </p:nvSpPr>
        <p:spPr>
          <a:xfrm>
            <a:off x="899592" y="3661214"/>
            <a:ext cx="32289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ctr">
              <a:buFont typeface="Arial" pitchFamily="34" charset="0"/>
              <a:buChar char="•"/>
            </a:pPr>
            <a:r>
              <a:rPr lang="es-EC" sz="2400" dirty="0" smtClean="0"/>
              <a:t>Video explicativo de Quito Honesto </a:t>
            </a:r>
            <a:endParaRPr lang="es-EC" sz="2400" dirty="0"/>
          </a:p>
        </p:txBody>
      </p:sp>
      <p:sp>
        <p:nvSpPr>
          <p:cNvPr id="8" name="7 Rectángulo"/>
          <p:cNvSpPr/>
          <p:nvPr/>
        </p:nvSpPr>
        <p:spPr>
          <a:xfrm>
            <a:off x="4128492" y="1268760"/>
            <a:ext cx="496855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C" sz="2000" dirty="0" smtClean="0"/>
              <a:t>Visita a dependencias municipales con el fin de dar a conocer las acciones que se ejecutan para prevenir la corrupción </a:t>
            </a:r>
            <a:endParaRPr lang="es-EC" sz="2000" dirty="0"/>
          </a:p>
        </p:txBody>
      </p:sp>
      <p:pic>
        <p:nvPicPr>
          <p:cNvPr id="9" name="8 Image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6310" y="2020391"/>
            <a:ext cx="2446744" cy="141142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" name="9 Imagen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3399" y="4509106"/>
            <a:ext cx="2536272" cy="146457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" name="1 Imagen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0578" y="2683490"/>
            <a:ext cx="1963810" cy="1472857"/>
          </a:xfrm>
          <a:prstGeom prst="rect">
            <a:avLst/>
          </a:prstGeom>
        </p:spPr>
      </p:pic>
      <p:pic>
        <p:nvPicPr>
          <p:cNvPr id="5" name="4 Imagen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6256" y="2624465"/>
            <a:ext cx="2008146" cy="1506110"/>
          </a:xfrm>
          <a:prstGeom prst="rect">
            <a:avLst/>
          </a:prstGeom>
        </p:spPr>
      </p:pic>
      <p:pic>
        <p:nvPicPr>
          <p:cNvPr id="6" name="5 Imagen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0396" t="-2826" r="-11918" b="2826"/>
          <a:stretch/>
        </p:blipFill>
        <p:spPr>
          <a:xfrm>
            <a:off x="4552280" y="4203699"/>
            <a:ext cx="4095022" cy="14490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14903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671520" y="128761"/>
            <a:ext cx="6960232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C" sz="3200" b="1" dirty="0"/>
              <a:t>Resultados de la </a:t>
            </a:r>
            <a:r>
              <a:rPr lang="es-EC" sz="3200" b="1" dirty="0" smtClean="0"/>
              <a:t>gestión Quito Honesto ejercicio 2015 en cifras </a:t>
            </a:r>
            <a:endParaRPr lang="es-EC" sz="3200" b="1" dirty="0"/>
          </a:p>
        </p:txBody>
      </p:sp>
      <p:graphicFrame>
        <p:nvGraphicFramePr>
          <p:cNvPr id="2" name="1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08446765"/>
              </p:ext>
            </p:extLst>
          </p:nvPr>
        </p:nvGraphicFramePr>
        <p:xfrm>
          <a:off x="1259632" y="1118735"/>
          <a:ext cx="7344816" cy="5147054"/>
        </p:xfrm>
        <a:graphic>
          <a:graphicData uri="http://schemas.openxmlformats.org/drawingml/2006/table">
            <a:tbl>
              <a:tblPr firstRow="1" firstCol="1" bandRow="1">
                <a:tableStyleId>{6E25E649-3F16-4E02-A733-19D2CDBF48F0}</a:tableStyleId>
              </a:tblPr>
              <a:tblGrid>
                <a:gridCol w="334476"/>
                <a:gridCol w="3800397"/>
                <a:gridCol w="868613"/>
                <a:gridCol w="781581"/>
                <a:gridCol w="1559749"/>
              </a:tblGrid>
              <a:tr h="28581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900" dirty="0">
                          <a:effectLst/>
                        </a:rPr>
                        <a:t>#</a:t>
                      </a:r>
                      <a:endParaRPr lang="es-EC" sz="1100" dirty="0">
                        <a:effectLst/>
                        <a:latin typeface="Verdana"/>
                        <a:ea typeface="Verdana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600" dirty="0">
                          <a:effectLst/>
                        </a:rPr>
                        <a:t>OBJETIVOS Y METAS</a:t>
                      </a:r>
                      <a:endParaRPr lang="es-EC" sz="1600" dirty="0">
                        <a:effectLst/>
                        <a:latin typeface="Verdana"/>
                        <a:ea typeface="Verdana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600">
                          <a:effectLst/>
                        </a:rPr>
                        <a:t>META</a:t>
                      </a:r>
                      <a:endParaRPr lang="es-EC" sz="1600">
                        <a:effectLst/>
                        <a:latin typeface="Verdana"/>
                        <a:ea typeface="Verdana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600">
                          <a:effectLst/>
                        </a:rPr>
                        <a:t>TOTAL</a:t>
                      </a:r>
                      <a:endParaRPr lang="es-EC" sz="1600">
                        <a:effectLst/>
                        <a:latin typeface="Verdana"/>
                        <a:ea typeface="Verdana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600">
                          <a:effectLst/>
                        </a:rPr>
                        <a:t>CUMPLIMIENTO</a:t>
                      </a:r>
                      <a:endParaRPr lang="es-EC" sz="1600">
                        <a:effectLst/>
                        <a:latin typeface="Verdana"/>
                        <a:ea typeface="Verdana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90693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900">
                          <a:effectLst/>
                        </a:rPr>
                        <a:t>1</a:t>
                      </a:r>
                      <a:endParaRPr lang="es-EC" sz="1100">
                        <a:effectLst/>
                        <a:latin typeface="Verdana"/>
                        <a:ea typeface="Verdana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600" dirty="0">
                          <a:effectLst/>
                        </a:rPr>
                        <a:t>Incrementar el número de Informes finales de denuncias de presuntos actos de corrupción hasta llegar a un número de 70 anuales.</a:t>
                      </a:r>
                      <a:endParaRPr lang="es-EC" sz="1600" dirty="0">
                        <a:effectLst/>
                        <a:latin typeface="Verdana"/>
                        <a:ea typeface="Verdana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600">
                          <a:effectLst/>
                        </a:rPr>
                        <a:t>70</a:t>
                      </a:r>
                      <a:endParaRPr lang="es-EC" sz="1600">
                        <a:effectLst/>
                        <a:latin typeface="Verdana"/>
                        <a:ea typeface="Verdana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600" dirty="0" smtClean="0">
                          <a:effectLst/>
                        </a:rPr>
                        <a:t>59 </a:t>
                      </a:r>
                      <a:endParaRPr lang="es-EC" sz="1600" dirty="0">
                        <a:effectLst/>
                        <a:latin typeface="Verdana"/>
                        <a:ea typeface="Verdana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600" dirty="0" smtClean="0">
                          <a:effectLst/>
                        </a:rPr>
                        <a:t>84,22%</a:t>
                      </a:r>
                      <a:endParaRPr lang="es-EC" sz="1600" dirty="0">
                        <a:effectLst/>
                        <a:latin typeface="Verdana"/>
                        <a:ea typeface="Verdana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13756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900">
                          <a:effectLst/>
                        </a:rPr>
                        <a:t>2</a:t>
                      </a:r>
                      <a:endParaRPr lang="es-EC" sz="1100">
                        <a:effectLst/>
                        <a:latin typeface="Verdana"/>
                        <a:ea typeface="Verdana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600" dirty="0">
                          <a:effectLst/>
                        </a:rPr>
                        <a:t>Incrementar el número de mecanismos efectivos para el fortalecimiento de la transparencia, el control social y valores éticos hasta llegar a un número de 30 anuales.</a:t>
                      </a:r>
                      <a:endParaRPr lang="es-EC" sz="1600" dirty="0">
                        <a:effectLst/>
                        <a:latin typeface="Verdana"/>
                        <a:ea typeface="Verdana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600">
                          <a:effectLst/>
                        </a:rPr>
                        <a:t>30</a:t>
                      </a:r>
                      <a:endParaRPr lang="es-EC" sz="1600">
                        <a:effectLst/>
                        <a:latin typeface="Verdana"/>
                        <a:ea typeface="Verdana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600">
                          <a:effectLst/>
                        </a:rPr>
                        <a:t>34</a:t>
                      </a:r>
                      <a:endParaRPr lang="es-EC" sz="1600">
                        <a:effectLst/>
                        <a:latin typeface="Verdana"/>
                        <a:ea typeface="Verdana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600" dirty="0">
                          <a:effectLst/>
                        </a:rPr>
                        <a:t>113,33%</a:t>
                      </a:r>
                      <a:endParaRPr lang="es-EC" sz="1600" dirty="0">
                        <a:effectLst/>
                        <a:latin typeface="Verdana"/>
                        <a:ea typeface="Verdana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4568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900">
                          <a:effectLst/>
                        </a:rPr>
                        <a:t>3</a:t>
                      </a:r>
                      <a:endParaRPr lang="es-EC" sz="1100">
                        <a:effectLst/>
                        <a:latin typeface="Verdana"/>
                        <a:ea typeface="Verdana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600" dirty="0">
                          <a:effectLst/>
                        </a:rPr>
                        <a:t>Gestionar al menos el 80% de los recursos asignados.</a:t>
                      </a:r>
                      <a:endParaRPr lang="es-EC" sz="1600" dirty="0">
                        <a:effectLst/>
                        <a:latin typeface="Verdana"/>
                        <a:ea typeface="Verdana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600">
                          <a:effectLst/>
                        </a:rPr>
                        <a:t>80</a:t>
                      </a:r>
                      <a:endParaRPr lang="es-EC" sz="1600">
                        <a:effectLst/>
                        <a:latin typeface="Verdana"/>
                        <a:ea typeface="Verdana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600">
                          <a:effectLst/>
                        </a:rPr>
                        <a:t>73,07</a:t>
                      </a:r>
                      <a:endParaRPr lang="es-EC" sz="1600">
                        <a:effectLst/>
                        <a:latin typeface="Verdana"/>
                        <a:ea typeface="Verdana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600">
                          <a:effectLst/>
                        </a:rPr>
                        <a:t>91,34%</a:t>
                      </a:r>
                      <a:endParaRPr lang="es-EC" sz="1600">
                        <a:effectLst/>
                        <a:latin typeface="Verdana"/>
                        <a:ea typeface="Verdana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59222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900">
                          <a:effectLst/>
                        </a:rPr>
                        <a:t>4</a:t>
                      </a:r>
                      <a:endParaRPr lang="es-EC" sz="1100">
                        <a:effectLst/>
                        <a:latin typeface="Verdana"/>
                        <a:ea typeface="Verdana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600" dirty="0">
                          <a:effectLst/>
                        </a:rPr>
                        <a:t>Implementar el 90% de las acciones para prevenir actos de corrupción.</a:t>
                      </a:r>
                      <a:endParaRPr lang="es-EC" sz="1600" dirty="0">
                        <a:effectLst/>
                        <a:latin typeface="Verdana"/>
                        <a:ea typeface="Verdana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600" dirty="0">
                          <a:effectLst/>
                        </a:rPr>
                        <a:t>90</a:t>
                      </a:r>
                      <a:endParaRPr lang="es-EC" sz="1600" dirty="0">
                        <a:effectLst/>
                        <a:latin typeface="Verdana"/>
                        <a:ea typeface="Verdana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600">
                          <a:effectLst/>
                        </a:rPr>
                        <a:t>73</a:t>
                      </a:r>
                      <a:endParaRPr lang="es-EC" sz="1600">
                        <a:effectLst/>
                        <a:latin typeface="Verdana"/>
                        <a:ea typeface="Verdana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600">
                          <a:effectLst/>
                        </a:rPr>
                        <a:t>81,11%</a:t>
                      </a:r>
                      <a:endParaRPr lang="es-EC" sz="1600">
                        <a:effectLst/>
                        <a:latin typeface="Verdana"/>
                        <a:ea typeface="Verdana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59222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900">
                          <a:effectLst/>
                        </a:rPr>
                        <a:t>5</a:t>
                      </a:r>
                      <a:endParaRPr lang="es-EC" sz="1100">
                        <a:effectLst/>
                        <a:latin typeface="Verdana"/>
                        <a:ea typeface="Verdana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600" dirty="0">
                          <a:effectLst/>
                        </a:rPr>
                        <a:t>Socializar a Quito Honesto en el 20% de las Dependencias Municipales.</a:t>
                      </a:r>
                      <a:endParaRPr lang="es-EC" sz="1600" dirty="0">
                        <a:effectLst/>
                        <a:latin typeface="Verdana"/>
                        <a:ea typeface="Verdana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600">
                          <a:effectLst/>
                        </a:rPr>
                        <a:t>20</a:t>
                      </a:r>
                      <a:endParaRPr lang="es-EC" sz="1600">
                        <a:effectLst/>
                        <a:latin typeface="Verdana"/>
                        <a:ea typeface="Verdana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600" dirty="0">
                          <a:effectLst/>
                        </a:rPr>
                        <a:t>23,26</a:t>
                      </a:r>
                      <a:endParaRPr lang="es-EC" sz="1600" dirty="0">
                        <a:effectLst/>
                        <a:latin typeface="Verdana"/>
                        <a:ea typeface="Verdana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600" dirty="0">
                          <a:effectLst/>
                        </a:rPr>
                        <a:t>116,30%</a:t>
                      </a:r>
                      <a:endParaRPr lang="es-EC" sz="1600" dirty="0">
                        <a:effectLst/>
                        <a:latin typeface="Verdana"/>
                        <a:ea typeface="Verdana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59222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EC" sz="1100">
                        <a:effectLst/>
                        <a:latin typeface="Verdana"/>
                        <a:ea typeface="Verdana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600" dirty="0" smtClean="0">
                          <a:effectLst/>
                          <a:latin typeface="Verdana"/>
                          <a:ea typeface="Verdana"/>
                          <a:cs typeface="Times New Roman"/>
                        </a:rPr>
                        <a:t>TOTAL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600" baseline="0" dirty="0" smtClean="0">
                          <a:effectLst/>
                          <a:latin typeface="Verdana"/>
                          <a:ea typeface="Verdana"/>
                          <a:cs typeface="Times New Roman"/>
                        </a:rPr>
                        <a:t>CUMPLIMIENTO  </a:t>
                      </a:r>
                      <a:endParaRPr lang="es-EC" sz="1600" dirty="0">
                        <a:effectLst/>
                        <a:latin typeface="Verdana"/>
                        <a:ea typeface="Verdana"/>
                        <a:cs typeface="Times New Roman"/>
                      </a:endParaRPr>
                    </a:p>
                  </a:txBody>
                  <a:tcPr marL="68580" marR="68580" marT="0" marB="0"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2400" dirty="0" smtClean="0">
                          <a:effectLst/>
                          <a:latin typeface="Verdana"/>
                          <a:ea typeface="Verdana"/>
                          <a:cs typeface="Times New Roman"/>
                        </a:rPr>
                        <a:t>97,27%</a:t>
                      </a:r>
                      <a:endParaRPr lang="es-EC" sz="2400" dirty="0">
                        <a:effectLst/>
                        <a:latin typeface="Verdana"/>
                        <a:ea typeface="Verdana"/>
                        <a:cs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EC" sz="1600" dirty="0">
                        <a:effectLst/>
                        <a:latin typeface="Verdana"/>
                        <a:ea typeface="Verdana"/>
                        <a:cs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EC" sz="1600" dirty="0">
                        <a:effectLst/>
                        <a:latin typeface="Verdana"/>
                        <a:ea typeface="Verdana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996788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3 Marcador de contenido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95363172"/>
              </p:ext>
            </p:extLst>
          </p:nvPr>
        </p:nvGraphicFramePr>
        <p:xfrm>
          <a:off x="3203848" y="1412776"/>
          <a:ext cx="5667400" cy="46085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4 Rectángulo"/>
          <p:cNvSpPr/>
          <p:nvPr/>
        </p:nvSpPr>
        <p:spPr>
          <a:xfrm>
            <a:off x="636104" y="260648"/>
            <a:ext cx="6960232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C" sz="3200" b="1" dirty="0" smtClean="0"/>
              <a:t>Ejecución Presupuestaria Anual </a:t>
            </a:r>
          </a:p>
          <a:p>
            <a:pPr algn="ctr"/>
            <a:r>
              <a:rPr lang="es-EC" sz="3200" b="1" dirty="0" smtClean="0"/>
              <a:t>Total: 1.387.699,52</a:t>
            </a:r>
            <a:endParaRPr lang="es-EC" sz="3200" b="1" dirty="0"/>
          </a:p>
        </p:txBody>
      </p:sp>
      <p:sp>
        <p:nvSpPr>
          <p:cNvPr id="7" name="6 Rectángulo"/>
          <p:cNvSpPr/>
          <p:nvPr/>
        </p:nvSpPr>
        <p:spPr>
          <a:xfrm>
            <a:off x="395536" y="1844824"/>
            <a:ext cx="2952328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C" sz="2000" dirty="0"/>
              <a:t> </a:t>
            </a:r>
          </a:p>
          <a:p>
            <a:pPr algn="just"/>
            <a:r>
              <a:rPr lang="es-EC" sz="2000" dirty="0"/>
              <a:t>El aporte de </a:t>
            </a:r>
            <a:r>
              <a:rPr lang="es-EC" sz="2000" dirty="0" smtClean="0"/>
              <a:t>“Quito Honesto</a:t>
            </a:r>
            <a:r>
              <a:rPr lang="es-EC" sz="2000" dirty="0"/>
              <a:t>”</a:t>
            </a:r>
            <a:r>
              <a:rPr lang="es-EC" sz="2000" dirty="0" smtClean="0"/>
              <a:t> para </a:t>
            </a:r>
            <a:r>
              <a:rPr lang="es-EC" sz="2000" dirty="0"/>
              <a:t>la aplicación de la Resolución </a:t>
            </a:r>
            <a:r>
              <a:rPr lang="es-EC" sz="2000" dirty="0" smtClean="0"/>
              <a:t>A </a:t>
            </a:r>
            <a:r>
              <a:rPr lang="es-EC" sz="2000" dirty="0"/>
              <a:t>012, de 03 de junio de 2015, </a:t>
            </a:r>
            <a:r>
              <a:rPr lang="es-EC" sz="2000" dirty="0" smtClean="0"/>
              <a:t>“</a:t>
            </a:r>
            <a:r>
              <a:rPr lang="es-EC" sz="2000" i="1" dirty="0"/>
              <a:t>normas de austeridad, restricción del gasto y lineamientos de ejecución presupuestaria</a:t>
            </a:r>
            <a:r>
              <a:rPr lang="es-EC" sz="2000" dirty="0" smtClean="0"/>
              <a:t>”,  </a:t>
            </a:r>
            <a:r>
              <a:rPr lang="es-EC" sz="2000" dirty="0"/>
              <a:t>fue del 15.26%.</a:t>
            </a:r>
          </a:p>
        </p:txBody>
      </p:sp>
    </p:spTree>
    <p:extLst>
      <p:ext uri="{BB962C8B-B14F-4D97-AF65-F5344CB8AC3E}">
        <p14:creationId xmlns:p14="http://schemas.microsoft.com/office/powerpoint/2010/main" val="20088020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4 Imagen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1196752"/>
            <a:ext cx="7200800" cy="446449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7" name="6 Rectángulo"/>
          <p:cNvSpPr/>
          <p:nvPr/>
        </p:nvSpPr>
        <p:spPr>
          <a:xfrm>
            <a:off x="1943708" y="332656"/>
            <a:ext cx="583264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C" sz="2800" b="1" dirty="0"/>
              <a:t>Ejecución </a:t>
            </a:r>
            <a:r>
              <a:rPr lang="es-EC" sz="2800" b="1" dirty="0" smtClean="0"/>
              <a:t>Presupuestaria Mensual </a:t>
            </a:r>
            <a:endParaRPr lang="es-EC" sz="2800" b="1" dirty="0"/>
          </a:p>
        </p:txBody>
      </p:sp>
    </p:spTree>
    <p:extLst>
      <p:ext uri="{BB962C8B-B14F-4D97-AF65-F5344CB8AC3E}">
        <p14:creationId xmlns:p14="http://schemas.microsoft.com/office/powerpoint/2010/main" val="2838277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6 Gráfico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0636142"/>
              </p:ext>
            </p:extLst>
          </p:nvPr>
        </p:nvGraphicFramePr>
        <p:xfrm>
          <a:off x="683568" y="260648"/>
          <a:ext cx="8208912" cy="59046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5964070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>
            <a:duotone>
              <a:schemeClr val="bg1">
                <a:shade val="80000"/>
              </a:schemeClr>
              <a:schemeClr val="bg1">
                <a:tint val="98000"/>
                <a:satMod val="13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Marker/>
                    </a14:imgEffect>
                  </a14:imgLayer>
                </a14:imgProps>
              </a:ext>
            </a:extLst>
          </a:blip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Título"/>
          <p:cNvSpPr>
            <a:spLocks noGrp="1"/>
          </p:cNvSpPr>
          <p:nvPr>
            <p:ph type="ctrTitle"/>
          </p:nvPr>
        </p:nvSpPr>
        <p:spPr>
          <a:xfrm>
            <a:off x="671426" y="2852936"/>
            <a:ext cx="7772400" cy="2691730"/>
          </a:xfrm>
        </p:spPr>
        <p:txBody>
          <a:bodyPr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es-EC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Informe Rendición de Cuentas 2015</a:t>
            </a:r>
            <a:endParaRPr lang="es-EC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pic>
        <p:nvPicPr>
          <p:cNvPr id="2" name="1 Imagen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6381" y="188640"/>
            <a:ext cx="5857875" cy="3028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19823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3 Marcador de contenido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58864810"/>
              </p:ext>
            </p:extLst>
          </p:nvPr>
        </p:nvGraphicFramePr>
        <p:xfrm>
          <a:off x="755576" y="793016"/>
          <a:ext cx="7632848" cy="51833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5 Rectángulo"/>
          <p:cNvSpPr/>
          <p:nvPr/>
        </p:nvSpPr>
        <p:spPr>
          <a:xfrm>
            <a:off x="173467" y="184473"/>
            <a:ext cx="590465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C" sz="2400" b="1" i="1" dirty="0" smtClean="0"/>
              <a:t>OBJETIVOS ESTRATÉGICOS </a:t>
            </a:r>
            <a:endParaRPr lang="es-EC" sz="2400" b="1" i="1" dirty="0"/>
          </a:p>
        </p:txBody>
      </p:sp>
    </p:spTree>
    <p:extLst>
      <p:ext uri="{BB962C8B-B14F-4D97-AF65-F5344CB8AC3E}">
        <p14:creationId xmlns:p14="http://schemas.microsoft.com/office/powerpoint/2010/main" val="15016207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Rectángulo"/>
          <p:cNvSpPr/>
          <p:nvPr/>
        </p:nvSpPr>
        <p:spPr>
          <a:xfrm>
            <a:off x="395536" y="244879"/>
            <a:ext cx="590465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C" sz="2400" b="1" i="1" dirty="0" smtClean="0"/>
              <a:t>ORGANIGRAMA INSTITUCIONAL </a:t>
            </a:r>
            <a:endParaRPr lang="es-EC" sz="2400" b="1" i="1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672016"/>
            <a:ext cx="8894836" cy="50987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896046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1011966" y="260648"/>
            <a:ext cx="727280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C" sz="3600" b="1" dirty="0"/>
              <a:t>Dirección de Gestión y Desarrollo</a:t>
            </a:r>
          </a:p>
        </p:txBody>
      </p:sp>
      <p:sp>
        <p:nvSpPr>
          <p:cNvPr id="5" name="4 Rectángulo"/>
          <p:cNvSpPr/>
          <p:nvPr/>
        </p:nvSpPr>
        <p:spPr>
          <a:xfrm>
            <a:off x="3767459" y="1268760"/>
            <a:ext cx="210117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C" sz="3200" b="1" dirty="0" smtClean="0"/>
              <a:t>Misión </a:t>
            </a:r>
            <a:endParaRPr lang="es-EC" sz="3200" b="1" dirty="0"/>
          </a:p>
        </p:txBody>
      </p:sp>
      <p:sp>
        <p:nvSpPr>
          <p:cNvPr id="6" name="5 Rectángulo"/>
          <p:cNvSpPr/>
          <p:nvPr/>
        </p:nvSpPr>
        <p:spPr>
          <a:xfrm>
            <a:off x="1043608" y="1772816"/>
            <a:ext cx="741682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C" sz="2400" dirty="0"/>
              <a:t>P</a:t>
            </a:r>
            <a:r>
              <a:rPr lang="es-EC" sz="2400" dirty="0" smtClean="0"/>
              <a:t>lanificar</a:t>
            </a:r>
            <a:r>
              <a:rPr lang="es-EC" sz="2400" dirty="0"/>
              <a:t>, organizar y controlar los procesos administrativos, financieros y de desarrollo organizacional, con un manejo efectivo de los recursos en cumplimiento de la normativa legal vigente</a:t>
            </a:r>
            <a:r>
              <a:rPr lang="es-EC" sz="2400" b="1" dirty="0"/>
              <a:t>.</a:t>
            </a:r>
            <a:endParaRPr lang="es-EC" sz="2400" dirty="0"/>
          </a:p>
        </p:txBody>
      </p:sp>
      <p:pic>
        <p:nvPicPr>
          <p:cNvPr id="7" name="6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4718" y="3212976"/>
            <a:ext cx="3174603" cy="31746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2160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1011966" y="260648"/>
            <a:ext cx="727280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C" sz="3600" b="1" dirty="0"/>
              <a:t>Dirección de Gestión y Desarrollo</a:t>
            </a:r>
          </a:p>
        </p:txBody>
      </p:sp>
      <p:sp>
        <p:nvSpPr>
          <p:cNvPr id="5" name="4 Rectángulo"/>
          <p:cNvSpPr/>
          <p:nvPr/>
        </p:nvSpPr>
        <p:spPr>
          <a:xfrm>
            <a:off x="3767459" y="1268760"/>
            <a:ext cx="210117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C" sz="3200" b="1" dirty="0" smtClean="0"/>
              <a:t>Misión </a:t>
            </a:r>
            <a:endParaRPr lang="es-EC" sz="3200" b="1" dirty="0"/>
          </a:p>
        </p:txBody>
      </p:sp>
      <p:sp>
        <p:nvSpPr>
          <p:cNvPr id="6" name="5 Rectángulo"/>
          <p:cNvSpPr/>
          <p:nvPr/>
        </p:nvSpPr>
        <p:spPr>
          <a:xfrm>
            <a:off x="1043608" y="1772816"/>
            <a:ext cx="741682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C" sz="2400" dirty="0"/>
              <a:t>P</a:t>
            </a:r>
            <a:r>
              <a:rPr lang="es-EC" sz="2400" dirty="0" smtClean="0"/>
              <a:t>lanificar</a:t>
            </a:r>
            <a:r>
              <a:rPr lang="es-EC" sz="2400" dirty="0"/>
              <a:t>, organizar y controlar los procesos administrativos, financieros y de desarrollo organizacional, con un manejo efectivo de los recursos en cumplimiento de la normativa legal vigente</a:t>
            </a:r>
            <a:r>
              <a:rPr lang="es-EC" sz="2400" b="1" dirty="0"/>
              <a:t>.</a:t>
            </a:r>
            <a:endParaRPr lang="es-EC" sz="2400" dirty="0"/>
          </a:p>
        </p:txBody>
      </p:sp>
      <p:pic>
        <p:nvPicPr>
          <p:cNvPr id="7" name="6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4718" y="3212976"/>
            <a:ext cx="3174603" cy="31746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16873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1 Diagrama"/>
          <p:cNvGraphicFramePr/>
          <p:nvPr>
            <p:extLst>
              <p:ext uri="{D42A27DB-BD31-4B8C-83A1-F6EECF244321}">
                <p14:modId xmlns:p14="http://schemas.microsoft.com/office/powerpoint/2010/main" val="1706004890"/>
              </p:ext>
            </p:extLst>
          </p:nvPr>
        </p:nvGraphicFramePr>
        <p:xfrm>
          <a:off x="-324544" y="946080"/>
          <a:ext cx="6768752" cy="46400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7" name="6 Rectángulo"/>
          <p:cNvSpPr/>
          <p:nvPr/>
        </p:nvSpPr>
        <p:spPr>
          <a:xfrm>
            <a:off x="5291540" y="1988840"/>
            <a:ext cx="3402766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C" sz="2000" i="1" dirty="0"/>
              <a:t>Estos cambios importantes, nos ubican como una de las entidades pioneras en el Municipio del Distrito Metropolitano de Quito en definir un modelo de gestión que guía la transformación institucional. </a:t>
            </a:r>
          </a:p>
        </p:txBody>
      </p:sp>
      <p:sp>
        <p:nvSpPr>
          <p:cNvPr id="9" name="8 Rectángulo"/>
          <p:cNvSpPr/>
          <p:nvPr/>
        </p:nvSpPr>
        <p:spPr>
          <a:xfrm>
            <a:off x="1259632" y="10615"/>
            <a:ext cx="6619416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200000"/>
              </a:lnSpc>
            </a:pPr>
            <a:r>
              <a:rPr lang="es-EC" sz="4000" b="1" dirty="0" smtClean="0"/>
              <a:t>Resultados</a:t>
            </a:r>
            <a:endParaRPr lang="es-EC" sz="4000" b="1" dirty="0"/>
          </a:p>
        </p:txBody>
      </p:sp>
    </p:spTree>
    <p:extLst>
      <p:ext uri="{BB962C8B-B14F-4D97-AF65-F5344CB8AC3E}">
        <p14:creationId xmlns:p14="http://schemas.microsoft.com/office/powerpoint/2010/main" val="17061507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0" y="0"/>
            <a:ext cx="813690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200000"/>
              </a:lnSpc>
            </a:pPr>
            <a:r>
              <a:rPr lang="es-EC" sz="3600" b="1" dirty="0" smtClean="0"/>
              <a:t>Prevención </a:t>
            </a:r>
            <a:r>
              <a:rPr lang="es-EC" sz="3600" b="1" dirty="0"/>
              <a:t>y Gestión </a:t>
            </a:r>
            <a:r>
              <a:rPr lang="es-EC" sz="3600" b="1" dirty="0" smtClean="0"/>
              <a:t>Participativa</a:t>
            </a:r>
          </a:p>
        </p:txBody>
      </p:sp>
      <p:pic>
        <p:nvPicPr>
          <p:cNvPr id="5" name="4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2080" y="1094257"/>
            <a:ext cx="3361176" cy="4752630"/>
          </a:xfrm>
          <a:prstGeom prst="rect">
            <a:avLst/>
          </a:prstGeom>
        </p:spPr>
      </p:pic>
      <p:sp>
        <p:nvSpPr>
          <p:cNvPr id="6" name="5 Rectángulo"/>
          <p:cNvSpPr/>
          <p:nvPr/>
        </p:nvSpPr>
        <p:spPr>
          <a:xfrm>
            <a:off x="1263729" y="1988840"/>
            <a:ext cx="3744416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C" sz="3200" b="1" dirty="0" smtClean="0"/>
              <a:t>Misión</a:t>
            </a:r>
          </a:p>
          <a:p>
            <a:pPr algn="ctr"/>
            <a:endParaRPr lang="es-EC" sz="2400" b="1" dirty="0" smtClean="0"/>
          </a:p>
          <a:p>
            <a:pPr algn="just"/>
            <a:r>
              <a:rPr lang="es-EC" sz="2400" i="1" dirty="0" smtClean="0"/>
              <a:t>Prevenir </a:t>
            </a:r>
            <a:r>
              <a:rPr lang="es-EC" sz="2400" i="1" dirty="0"/>
              <a:t>los presuntos actos de corrupción y promover una cultura de honestidad y transparencia en la gestión municipal, en apego a la normativa legal vigente.</a:t>
            </a:r>
          </a:p>
        </p:txBody>
      </p:sp>
    </p:spTree>
    <p:extLst>
      <p:ext uri="{BB962C8B-B14F-4D97-AF65-F5344CB8AC3E}">
        <p14:creationId xmlns:p14="http://schemas.microsoft.com/office/powerpoint/2010/main" val="40044703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Rectángulo"/>
          <p:cNvSpPr/>
          <p:nvPr/>
        </p:nvSpPr>
        <p:spPr>
          <a:xfrm>
            <a:off x="628015" y="885359"/>
            <a:ext cx="396044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C" sz="2000" b="1" dirty="0" smtClean="0"/>
              <a:t>Vigilancia, monitoreo y difusión de la Ley Orgánica de Transparencia y Acceso a la Información Pública</a:t>
            </a:r>
            <a:endParaRPr lang="es-EC" sz="2000" b="1" dirty="0"/>
          </a:p>
        </p:txBody>
      </p:sp>
      <p:sp>
        <p:nvSpPr>
          <p:cNvPr id="4" name="3 Rectángulo"/>
          <p:cNvSpPr/>
          <p:nvPr/>
        </p:nvSpPr>
        <p:spPr>
          <a:xfrm>
            <a:off x="4410236" y="1469668"/>
            <a:ext cx="4572000" cy="1569660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indent="-285750" algn="just">
              <a:buFont typeface="Arial" pitchFamily="34" charset="0"/>
              <a:buChar char="•"/>
            </a:pPr>
            <a:r>
              <a:rPr lang="es-EC" sz="2000" dirty="0" smtClean="0"/>
              <a:t>Se monitorearon </a:t>
            </a:r>
            <a:r>
              <a:rPr lang="es-EC" sz="2800" dirty="0" smtClean="0"/>
              <a:t>37</a:t>
            </a:r>
            <a:r>
              <a:rPr lang="es-EC" sz="2000" dirty="0" smtClean="0"/>
              <a:t>  </a:t>
            </a:r>
            <a:r>
              <a:rPr lang="es-EC" sz="2000" dirty="0"/>
              <a:t>sitios web </a:t>
            </a:r>
            <a:r>
              <a:rPr lang="es-EC" sz="2000" dirty="0" smtClean="0"/>
              <a:t>     municipales</a:t>
            </a:r>
            <a:r>
              <a:rPr lang="es-EC" sz="2000" dirty="0"/>
              <a:t>, alcanzando un nivel de cumplimiento promedio equivalente al </a:t>
            </a:r>
            <a:r>
              <a:rPr lang="es-EC" sz="2800" dirty="0" smtClean="0"/>
              <a:t>77,53%.</a:t>
            </a:r>
            <a:endParaRPr lang="es-EC" sz="2800" dirty="0"/>
          </a:p>
        </p:txBody>
      </p:sp>
      <p:sp>
        <p:nvSpPr>
          <p:cNvPr id="5" name="4 Rectángulo"/>
          <p:cNvSpPr/>
          <p:nvPr/>
        </p:nvSpPr>
        <p:spPr>
          <a:xfrm>
            <a:off x="4410236" y="3010893"/>
            <a:ext cx="439248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Arial" pitchFamily="34" charset="0"/>
              <a:buChar char="•"/>
            </a:pPr>
            <a:r>
              <a:rPr lang="es-EC" sz="2000" dirty="0"/>
              <a:t>Capacitaciones sobre el artículos 7 y 12 de la LOTAIP. </a:t>
            </a:r>
          </a:p>
        </p:txBody>
      </p:sp>
      <p:graphicFrame>
        <p:nvGraphicFramePr>
          <p:cNvPr id="7" name="6 Diagrama"/>
          <p:cNvGraphicFramePr/>
          <p:nvPr>
            <p:extLst>
              <p:ext uri="{D42A27DB-BD31-4B8C-83A1-F6EECF244321}">
                <p14:modId xmlns:p14="http://schemas.microsoft.com/office/powerpoint/2010/main" val="3316570512"/>
              </p:ext>
            </p:extLst>
          </p:nvPr>
        </p:nvGraphicFramePr>
        <p:xfrm>
          <a:off x="4410236" y="3861048"/>
          <a:ext cx="3873748" cy="244827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3" name="12 Imagen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2137360"/>
            <a:ext cx="3273271" cy="2454953"/>
          </a:xfrm>
          <a:prstGeom prst="rect">
            <a:avLst/>
          </a:prstGeom>
        </p:spPr>
      </p:pic>
      <p:sp>
        <p:nvSpPr>
          <p:cNvPr id="8" name="7 Rectángulo"/>
          <p:cNvSpPr/>
          <p:nvPr/>
        </p:nvSpPr>
        <p:spPr>
          <a:xfrm>
            <a:off x="2578147" y="188640"/>
            <a:ext cx="431271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C" sz="2800" b="1" dirty="0" smtClean="0"/>
              <a:t>RESULTADOS</a:t>
            </a:r>
            <a:r>
              <a:rPr lang="es-EC" sz="2000" b="1" dirty="0" smtClean="0"/>
              <a:t> </a:t>
            </a:r>
            <a:endParaRPr lang="es-EC" sz="2000" b="1" dirty="0"/>
          </a:p>
        </p:txBody>
      </p:sp>
    </p:spTree>
    <p:extLst>
      <p:ext uri="{BB962C8B-B14F-4D97-AF65-F5344CB8AC3E}">
        <p14:creationId xmlns:p14="http://schemas.microsoft.com/office/powerpoint/2010/main" val="28098894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ermal">
  <a:themeElements>
    <a:clrScheme name="Ejecutivo">
      <a:dk1>
        <a:sysClr val="windowText" lastClr="000000"/>
      </a:dk1>
      <a:lt1>
        <a:sysClr val="window" lastClr="FFFFFF"/>
      </a:lt1>
      <a:dk2>
        <a:srgbClr val="2F5897"/>
      </a:dk2>
      <a:lt2>
        <a:srgbClr val="E4E9EF"/>
      </a:lt2>
      <a:accent1>
        <a:srgbClr val="6076B4"/>
      </a:accent1>
      <a:accent2>
        <a:srgbClr val="9C52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3399FF"/>
      </a:hlink>
      <a:folHlink>
        <a:srgbClr val="B2B2B2"/>
      </a:folHlink>
    </a:clrScheme>
    <a:fontScheme name="termal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rmal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63500" dist="38100" dir="81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101600" dist="63500" dir="8100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3000000"/>
            </a:lightRig>
          </a:scene3d>
          <a:sp3d>
            <a:bevelT h="1905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lumMod val="125000"/>
              </a:schemeClr>
            </a:gs>
            <a:gs pos="55000">
              <a:schemeClr val="phClr">
                <a:shade val="100000"/>
                <a:satMod val="100000"/>
                <a:lumMod val="100000"/>
              </a:schemeClr>
            </a:gs>
            <a:gs pos="100000">
              <a:schemeClr val="phClr">
                <a:shade val="90000"/>
                <a:satMod val="300000"/>
                <a:lumMod val="9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8000"/>
                <a:satMod val="13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Diseño personalizado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TC101859868[[fn=Thermal]]</Template>
  <TotalTime>5744</TotalTime>
  <Words>1187</Words>
  <Application>Microsoft Office PowerPoint</Application>
  <PresentationFormat>Presentación en pantalla (4:3)</PresentationFormat>
  <Paragraphs>173</Paragraphs>
  <Slides>29</Slides>
  <Notes>2</Notes>
  <HiddenSlides>1</HiddenSlides>
  <MMClips>0</MMClips>
  <ScaleCrop>false</ScaleCrop>
  <HeadingPairs>
    <vt:vector size="4" baseType="variant">
      <vt:variant>
        <vt:lpstr>Tema</vt:lpstr>
      </vt:variant>
      <vt:variant>
        <vt:i4>2</vt:i4>
      </vt:variant>
      <vt:variant>
        <vt:lpstr>Títulos de diapositiva</vt:lpstr>
      </vt:variant>
      <vt:variant>
        <vt:i4>29</vt:i4>
      </vt:variant>
    </vt:vector>
  </HeadingPairs>
  <TitlesOfParts>
    <vt:vector size="31" baseType="lpstr">
      <vt:lpstr>termal</vt:lpstr>
      <vt:lpstr>Diseño personalizado</vt:lpstr>
      <vt:lpstr>Informe Rendición de Cuentas 2015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Informe Rendición de Cuentas 2015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Bachi</dc:creator>
  <cp:lastModifiedBy>Noelia Montalvo Vega</cp:lastModifiedBy>
  <cp:revision>325</cp:revision>
  <cp:lastPrinted>2016-02-24T15:01:18Z</cp:lastPrinted>
  <dcterms:created xsi:type="dcterms:W3CDTF">2014-03-18T04:17:50Z</dcterms:created>
  <dcterms:modified xsi:type="dcterms:W3CDTF">2016-02-26T19:15:06Z</dcterms:modified>
</cp:coreProperties>
</file>